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59" r:id="rId2"/>
    <p:sldMasterId id="2147483766" r:id="rId3"/>
    <p:sldMasterId id="2147483773" r:id="rId4"/>
    <p:sldMasterId id="2147483780" r:id="rId5"/>
    <p:sldMasterId id="2147483787" r:id="rId6"/>
    <p:sldMasterId id="2147483794" r:id="rId7"/>
    <p:sldMasterId id="2147483798" r:id="rId8"/>
    <p:sldMasterId id="2147483866" r:id="rId9"/>
    <p:sldMasterId id="2147483880" r:id="rId10"/>
  </p:sldMasterIdLst>
  <p:notesMasterIdLst>
    <p:notesMasterId r:id="rId34"/>
  </p:notesMasterIdLst>
  <p:handoutMasterIdLst>
    <p:handoutMasterId r:id="rId35"/>
  </p:handoutMasterIdLst>
  <p:sldIdLst>
    <p:sldId id="1010" r:id="rId11"/>
    <p:sldId id="1011" r:id="rId12"/>
    <p:sldId id="1015" r:id="rId13"/>
    <p:sldId id="2147483638" r:id="rId14"/>
    <p:sldId id="1008" r:id="rId15"/>
    <p:sldId id="1014" r:id="rId16"/>
    <p:sldId id="965" r:id="rId17"/>
    <p:sldId id="1013" r:id="rId18"/>
    <p:sldId id="1005" r:id="rId19"/>
    <p:sldId id="1016" r:id="rId20"/>
    <p:sldId id="294" r:id="rId21"/>
    <p:sldId id="2147483622" r:id="rId22"/>
    <p:sldId id="2147483632" r:id="rId23"/>
    <p:sldId id="2147483633" r:id="rId24"/>
    <p:sldId id="2147483636" r:id="rId25"/>
    <p:sldId id="2147483634" r:id="rId26"/>
    <p:sldId id="2147483637" r:id="rId27"/>
    <p:sldId id="2147483635" r:id="rId28"/>
    <p:sldId id="1935" r:id="rId29"/>
    <p:sldId id="1012" r:id="rId30"/>
    <p:sldId id="962" r:id="rId31"/>
    <p:sldId id="963" r:id="rId32"/>
    <p:sldId id="964" r:id="rId33"/>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563DAD-6B75-BA73-827D-001C7CEAFF5C}" name="Jennifer Swierczek" initials="JS" userId="S::jswierczek@spp.org::18928a97-335f-49c1-bd7f-75cc239f6812" providerId="AD"/>
  <p188:author id="{77DFB1C8-93EA-4E4B-D741-48329764DDE5}" name="Dara Solomon" initials="" userId="S::dsolomon@spp.org::29161881-c2d9-4a3c-aa6b-da9959b1da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748"/>
    <a:srgbClr val="090736"/>
    <a:srgbClr val="E6E0DA"/>
    <a:srgbClr val="F8EFE5"/>
    <a:srgbClr val="045A21"/>
    <a:srgbClr val="0A0755"/>
    <a:srgbClr val="314F4A"/>
    <a:srgbClr val="0A0736"/>
    <a:srgbClr val="253936"/>
    <a:srgbClr val="0C14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1D7AE-930C-4BDB-A958-1876F6E6CC6F}" v="5200" dt="2026-04-28T21:09:46.728"/>
    <p1510:client id="{6FC891C7-43EC-4BC0-9560-E0131D1191B5}" v="553" dt="2026-04-28T19:54:05.056"/>
    <p1510:client id="{825E40D2-F7C6-46BB-976F-576692AC55AC}" v="1743" dt="2026-04-28T19:31:12.696"/>
    <p1510:client id="{BCE45DB7-C1B1-532C-1BD6-9B9F608A1474}" v="1" dt="2026-04-29T14:04:27.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7B2BF6-20E3-4210-B45E-7276B17C6628}"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DAAA43AF-29A0-4EEE-9C3D-06A8A1C9D136}">
      <dgm:prSet/>
      <dgm:spPr/>
      <dgm:t>
        <a:bodyPr/>
        <a:lstStyle/>
        <a:p>
          <a:r>
            <a:rPr lang="en-US"/>
            <a:t>Purpose of QOL</a:t>
          </a:r>
        </a:p>
      </dgm:t>
    </dgm:pt>
    <dgm:pt modelId="{02E72F14-9BE3-4325-9DCC-43BF90D2EF33}" type="parTrans" cxnId="{4E71809F-7A71-453A-80F3-36964B8A9EFA}">
      <dgm:prSet/>
      <dgm:spPr/>
      <dgm:t>
        <a:bodyPr/>
        <a:lstStyle/>
        <a:p>
          <a:endParaRPr lang="en-US"/>
        </a:p>
      </dgm:t>
    </dgm:pt>
    <dgm:pt modelId="{C73FA938-BDC9-453C-BE50-8CC16D4EE717}" type="sibTrans" cxnId="{4E71809F-7A71-453A-80F3-36964B8A9EFA}">
      <dgm:prSet/>
      <dgm:spPr/>
      <dgm:t>
        <a:bodyPr/>
        <a:lstStyle/>
        <a:p>
          <a:endParaRPr lang="en-US"/>
        </a:p>
      </dgm:t>
    </dgm:pt>
    <dgm:pt modelId="{799AD186-9CFE-4899-8BD0-6F77A6D91591}" type="pres">
      <dgm:prSet presAssocID="{727B2BF6-20E3-4210-B45E-7276B17C6628}" presName="linear" presStyleCnt="0">
        <dgm:presLayoutVars>
          <dgm:animLvl val="lvl"/>
          <dgm:resizeHandles val="exact"/>
        </dgm:presLayoutVars>
      </dgm:prSet>
      <dgm:spPr/>
    </dgm:pt>
    <dgm:pt modelId="{264396FB-403F-4E89-A936-B18AC69AC1B8}" type="pres">
      <dgm:prSet presAssocID="{DAAA43AF-29A0-4EEE-9C3D-06A8A1C9D136}" presName="parentText" presStyleLbl="node1" presStyleIdx="0" presStyleCnt="1">
        <dgm:presLayoutVars>
          <dgm:chMax val="0"/>
          <dgm:bulletEnabled val="1"/>
        </dgm:presLayoutVars>
      </dgm:prSet>
      <dgm:spPr/>
    </dgm:pt>
  </dgm:ptLst>
  <dgm:cxnLst>
    <dgm:cxn modelId="{712F806C-CFB5-40C4-A3B4-49EED794FAAD}" type="presOf" srcId="{727B2BF6-20E3-4210-B45E-7276B17C6628}" destId="{799AD186-9CFE-4899-8BD0-6F77A6D91591}" srcOrd="0" destOrd="0" presId="urn:microsoft.com/office/officeart/2005/8/layout/vList2"/>
    <dgm:cxn modelId="{4E71809F-7A71-453A-80F3-36964B8A9EFA}" srcId="{727B2BF6-20E3-4210-B45E-7276B17C6628}" destId="{DAAA43AF-29A0-4EEE-9C3D-06A8A1C9D136}" srcOrd="0" destOrd="0" parTransId="{02E72F14-9BE3-4325-9DCC-43BF90D2EF33}" sibTransId="{C73FA938-BDC9-453C-BE50-8CC16D4EE717}"/>
    <dgm:cxn modelId="{F5F63DDD-658E-49E6-A164-08E0B22D0AB6}" type="presOf" srcId="{DAAA43AF-29A0-4EEE-9C3D-06A8A1C9D136}" destId="{264396FB-403F-4E89-A936-B18AC69AC1B8}" srcOrd="0" destOrd="0" presId="urn:microsoft.com/office/officeart/2005/8/layout/vList2"/>
    <dgm:cxn modelId="{51B5F714-A3C5-4745-AF66-6E05104DF5C6}" type="presParOf" srcId="{799AD186-9CFE-4899-8BD0-6F77A6D91591}" destId="{264396FB-403F-4E89-A936-B18AC69AC1B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E4C7C-3E37-4903-B93C-D94DD2FCD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08643A-8548-420A-ABD3-7FBBF34E236A}">
      <dgm:prSet/>
      <dgm:spPr/>
      <dgm:t>
        <a:bodyPr/>
        <a:lstStyle/>
        <a:p>
          <a:r>
            <a:rPr lang="en-US"/>
            <a:t>Give projects that are shovel ready and have a LOIS amount from DISIS/CPP to increase service before upgrades.</a:t>
          </a:r>
        </a:p>
      </dgm:t>
    </dgm:pt>
    <dgm:pt modelId="{8AD86FDD-8861-4ADB-8283-C9662C5B2D4E}" type="parTrans" cxnId="{E5451371-3F15-47AB-917B-8EE2A3D4AEC3}">
      <dgm:prSet/>
      <dgm:spPr/>
      <dgm:t>
        <a:bodyPr/>
        <a:lstStyle/>
        <a:p>
          <a:endParaRPr lang="en-US"/>
        </a:p>
      </dgm:t>
    </dgm:pt>
    <dgm:pt modelId="{E2025CDD-0B17-418F-9019-4566929B1304}" type="sibTrans" cxnId="{E5451371-3F15-47AB-917B-8EE2A3D4AEC3}">
      <dgm:prSet/>
      <dgm:spPr/>
      <dgm:t>
        <a:bodyPr/>
        <a:lstStyle/>
        <a:p>
          <a:endParaRPr lang="en-US"/>
        </a:p>
      </dgm:t>
    </dgm:pt>
    <dgm:pt modelId="{05B6CC54-95CB-46DB-BE49-C3FD76730E76}">
      <dgm:prSet/>
      <dgm:spPr/>
      <dgm:t>
        <a:bodyPr/>
        <a:lstStyle/>
        <a:p>
          <a:r>
            <a:rPr lang="en-US"/>
            <a:t>Allow for the study of multiple LOSIS projects in the same vein as the Annual Interim but on a quarterly basis.</a:t>
          </a:r>
        </a:p>
      </dgm:t>
    </dgm:pt>
    <dgm:pt modelId="{23332E9A-46C2-4359-B714-EBCCF16C2711}" type="parTrans" cxnId="{E75828D8-CB76-4C4C-A073-960EC58E9834}">
      <dgm:prSet/>
      <dgm:spPr/>
      <dgm:t>
        <a:bodyPr/>
        <a:lstStyle/>
        <a:p>
          <a:endParaRPr lang="en-US"/>
        </a:p>
      </dgm:t>
    </dgm:pt>
    <dgm:pt modelId="{25D3D7EA-F473-4487-8505-3CDBC227FA0F}" type="sibTrans" cxnId="{E75828D8-CB76-4C4C-A073-960EC58E9834}">
      <dgm:prSet/>
      <dgm:spPr/>
      <dgm:t>
        <a:bodyPr/>
        <a:lstStyle/>
        <a:p>
          <a:endParaRPr lang="en-US"/>
        </a:p>
      </dgm:t>
    </dgm:pt>
    <dgm:pt modelId="{901F0AD7-7A99-462A-80A5-73010C3FAEA5}">
      <dgm:prSet/>
      <dgm:spPr/>
      <dgm:t>
        <a:bodyPr/>
        <a:lstStyle/>
        <a:p>
          <a:r>
            <a:rPr lang="en-US"/>
            <a:t>More generation online faster.</a:t>
          </a:r>
        </a:p>
      </dgm:t>
    </dgm:pt>
    <dgm:pt modelId="{715D0D31-656D-4F59-A239-3278B6DCB2D8}" type="parTrans" cxnId="{27418225-D0F0-4AA9-B52A-9F8BEA0FDB04}">
      <dgm:prSet/>
      <dgm:spPr/>
      <dgm:t>
        <a:bodyPr/>
        <a:lstStyle/>
        <a:p>
          <a:endParaRPr lang="en-US"/>
        </a:p>
      </dgm:t>
    </dgm:pt>
    <dgm:pt modelId="{5D67A698-106B-48B2-96C2-D93417157BE7}" type="sibTrans" cxnId="{27418225-D0F0-4AA9-B52A-9F8BEA0FDB04}">
      <dgm:prSet/>
      <dgm:spPr/>
      <dgm:t>
        <a:bodyPr/>
        <a:lstStyle/>
        <a:p>
          <a:endParaRPr lang="en-US"/>
        </a:p>
      </dgm:t>
    </dgm:pt>
    <dgm:pt modelId="{EF08568C-3D39-4A91-B472-307FE9693D45}" type="pres">
      <dgm:prSet presAssocID="{299E4C7C-3E37-4903-B93C-D94DD2FCDBAE}" presName="linear" presStyleCnt="0">
        <dgm:presLayoutVars>
          <dgm:animLvl val="lvl"/>
          <dgm:resizeHandles val="exact"/>
        </dgm:presLayoutVars>
      </dgm:prSet>
      <dgm:spPr/>
    </dgm:pt>
    <dgm:pt modelId="{1A9A71AD-9F2A-4B4E-A634-D0AED3B170F9}" type="pres">
      <dgm:prSet presAssocID="{D308643A-8548-420A-ABD3-7FBBF34E236A}" presName="parentText" presStyleLbl="node1" presStyleIdx="0" presStyleCnt="3">
        <dgm:presLayoutVars>
          <dgm:chMax val="0"/>
          <dgm:bulletEnabled val="1"/>
        </dgm:presLayoutVars>
      </dgm:prSet>
      <dgm:spPr/>
    </dgm:pt>
    <dgm:pt modelId="{E203B2A4-003F-4069-881D-56E3F5EFF6D6}" type="pres">
      <dgm:prSet presAssocID="{E2025CDD-0B17-418F-9019-4566929B1304}" presName="spacer" presStyleCnt="0"/>
      <dgm:spPr/>
    </dgm:pt>
    <dgm:pt modelId="{5FD0E98E-DC4A-4B38-A647-EBE1371BD5F7}" type="pres">
      <dgm:prSet presAssocID="{05B6CC54-95CB-46DB-BE49-C3FD76730E76}" presName="parentText" presStyleLbl="node1" presStyleIdx="1" presStyleCnt="3">
        <dgm:presLayoutVars>
          <dgm:chMax val="0"/>
          <dgm:bulletEnabled val="1"/>
        </dgm:presLayoutVars>
      </dgm:prSet>
      <dgm:spPr/>
    </dgm:pt>
    <dgm:pt modelId="{1883B231-5F6E-46CD-B050-8ECDB74ACEEF}" type="pres">
      <dgm:prSet presAssocID="{25D3D7EA-F473-4487-8505-3CDBC227FA0F}" presName="spacer" presStyleCnt="0"/>
      <dgm:spPr/>
    </dgm:pt>
    <dgm:pt modelId="{B7DD74EA-20D5-4DB6-A49E-1765826DF404}" type="pres">
      <dgm:prSet presAssocID="{901F0AD7-7A99-462A-80A5-73010C3FAEA5}" presName="parentText" presStyleLbl="node1" presStyleIdx="2" presStyleCnt="3">
        <dgm:presLayoutVars>
          <dgm:chMax val="0"/>
          <dgm:bulletEnabled val="1"/>
        </dgm:presLayoutVars>
      </dgm:prSet>
      <dgm:spPr/>
    </dgm:pt>
  </dgm:ptLst>
  <dgm:cxnLst>
    <dgm:cxn modelId="{4F0E651B-7F8A-4825-8ADD-AD32D49FF848}" type="presOf" srcId="{05B6CC54-95CB-46DB-BE49-C3FD76730E76}" destId="{5FD0E98E-DC4A-4B38-A647-EBE1371BD5F7}" srcOrd="0" destOrd="0" presId="urn:microsoft.com/office/officeart/2005/8/layout/vList2"/>
    <dgm:cxn modelId="{27418225-D0F0-4AA9-B52A-9F8BEA0FDB04}" srcId="{299E4C7C-3E37-4903-B93C-D94DD2FCDBAE}" destId="{901F0AD7-7A99-462A-80A5-73010C3FAEA5}" srcOrd="2" destOrd="0" parTransId="{715D0D31-656D-4F59-A239-3278B6DCB2D8}" sibTransId="{5D67A698-106B-48B2-96C2-D93417157BE7}"/>
    <dgm:cxn modelId="{6F2E324F-A986-461D-A6A2-15871832919E}" type="presOf" srcId="{D308643A-8548-420A-ABD3-7FBBF34E236A}" destId="{1A9A71AD-9F2A-4B4E-A634-D0AED3B170F9}" srcOrd="0" destOrd="0" presId="urn:microsoft.com/office/officeart/2005/8/layout/vList2"/>
    <dgm:cxn modelId="{E5451371-3F15-47AB-917B-8EE2A3D4AEC3}" srcId="{299E4C7C-3E37-4903-B93C-D94DD2FCDBAE}" destId="{D308643A-8548-420A-ABD3-7FBBF34E236A}" srcOrd="0" destOrd="0" parTransId="{8AD86FDD-8861-4ADB-8283-C9662C5B2D4E}" sibTransId="{E2025CDD-0B17-418F-9019-4566929B1304}"/>
    <dgm:cxn modelId="{E75828D8-CB76-4C4C-A073-960EC58E9834}" srcId="{299E4C7C-3E37-4903-B93C-D94DD2FCDBAE}" destId="{05B6CC54-95CB-46DB-BE49-C3FD76730E76}" srcOrd="1" destOrd="0" parTransId="{23332E9A-46C2-4359-B714-EBCCF16C2711}" sibTransId="{25D3D7EA-F473-4487-8505-3CDBC227FA0F}"/>
    <dgm:cxn modelId="{72F7EEEC-6C9D-4CB1-B589-B45EFB1024A9}" type="presOf" srcId="{901F0AD7-7A99-462A-80A5-73010C3FAEA5}" destId="{B7DD74EA-20D5-4DB6-A49E-1765826DF404}" srcOrd="0" destOrd="0" presId="urn:microsoft.com/office/officeart/2005/8/layout/vList2"/>
    <dgm:cxn modelId="{9FDE12FD-5668-4505-AEC0-631B1BB070AC}" type="presOf" srcId="{299E4C7C-3E37-4903-B93C-D94DD2FCDBAE}" destId="{EF08568C-3D39-4A91-B472-307FE9693D45}" srcOrd="0" destOrd="0" presId="urn:microsoft.com/office/officeart/2005/8/layout/vList2"/>
    <dgm:cxn modelId="{A6B5D058-60A7-4323-AF99-4A61A4EA718C}" type="presParOf" srcId="{EF08568C-3D39-4A91-B472-307FE9693D45}" destId="{1A9A71AD-9F2A-4B4E-A634-D0AED3B170F9}" srcOrd="0" destOrd="0" presId="urn:microsoft.com/office/officeart/2005/8/layout/vList2"/>
    <dgm:cxn modelId="{793309FE-F37D-4A51-BDB1-A80DD1FA0BFE}" type="presParOf" srcId="{EF08568C-3D39-4A91-B472-307FE9693D45}" destId="{E203B2A4-003F-4069-881D-56E3F5EFF6D6}" srcOrd="1" destOrd="0" presId="urn:microsoft.com/office/officeart/2005/8/layout/vList2"/>
    <dgm:cxn modelId="{06E95636-84B8-4801-9C81-8EC7951039D0}" type="presParOf" srcId="{EF08568C-3D39-4A91-B472-307FE9693D45}" destId="{5FD0E98E-DC4A-4B38-A647-EBE1371BD5F7}" srcOrd="2" destOrd="0" presId="urn:microsoft.com/office/officeart/2005/8/layout/vList2"/>
    <dgm:cxn modelId="{F0C8FF27-9C25-481A-BABA-197BF3B24B53}" type="presParOf" srcId="{EF08568C-3D39-4A91-B472-307FE9693D45}" destId="{1883B231-5F6E-46CD-B050-8ECDB74ACEEF}" srcOrd="3" destOrd="0" presId="urn:microsoft.com/office/officeart/2005/8/layout/vList2"/>
    <dgm:cxn modelId="{383E9962-A9F7-4BB9-8476-D489D87F802D}" type="presParOf" srcId="{EF08568C-3D39-4A91-B472-307FE9693D45}" destId="{B7DD74EA-20D5-4DB6-A49E-1765826DF404}"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C8EB3-94F7-46CD-8DC0-6E74B9CBBBE6}"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FCC20F0-F448-4E89-9D60-F832C6994D8E}">
      <dgm:prSet/>
      <dgm:spPr/>
      <dgm:t>
        <a:bodyPr/>
        <a:lstStyle/>
        <a:p>
          <a:r>
            <a:rPr lang="en-US"/>
            <a:t>LOIS (Limited Operation Interconnection Service)  Value Types</a:t>
          </a:r>
        </a:p>
      </dgm:t>
    </dgm:pt>
    <dgm:pt modelId="{0CED74C7-4EC1-4A31-961C-8B41ED200070}" type="parTrans" cxnId="{D0B6663D-1A8C-4AD0-8058-C1BD389B47E0}">
      <dgm:prSet/>
      <dgm:spPr/>
      <dgm:t>
        <a:bodyPr/>
        <a:lstStyle/>
        <a:p>
          <a:endParaRPr lang="en-US"/>
        </a:p>
      </dgm:t>
    </dgm:pt>
    <dgm:pt modelId="{150235CD-B1B9-40B2-AD6D-EC2EA3394CE0}" type="sibTrans" cxnId="{D0B6663D-1A8C-4AD0-8058-C1BD389B47E0}">
      <dgm:prSet/>
      <dgm:spPr/>
      <dgm:t>
        <a:bodyPr/>
        <a:lstStyle/>
        <a:p>
          <a:endParaRPr lang="en-US"/>
        </a:p>
      </dgm:t>
    </dgm:pt>
    <dgm:pt modelId="{E7A30E3C-AD68-43C6-A1D2-02A4441507CE}" type="pres">
      <dgm:prSet presAssocID="{DC7C8EB3-94F7-46CD-8DC0-6E74B9CBBBE6}" presName="linear" presStyleCnt="0">
        <dgm:presLayoutVars>
          <dgm:animLvl val="lvl"/>
          <dgm:resizeHandles val="exact"/>
        </dgm:presLayoutVars>
      </dgm:prSet>
      <dgm:spPr/>
    </dgm:pt>
    <dgm:pt modelId="{42CF52B8-DB51-413C-8B61-EBCF55BFE59C}" type="pres">
      <dgm:prSet presAssocID="{3FCC20F0-F448-4E89-9D60-F832C6994D8E}" presName="parentText" presStyleLbl="node1" presStyleIdx="0" presStyleCnt="1">
        <dgm:presLayoutVars>
          <dgm:chMax val="0"/>
          <dgm:bulletEnabled val="1"/>
        </dgm:presLayoutVars>
      </dgm:prSet>
      <dgm:spPr/>
    </dgm:pt>
  </dgm:ptLst>
  <dgm:cxnLst>
    <dgm:cxn modelId="{C26F7638-5758-46C1-A774-EE2E9BE8D9D1}" type="presOf" srcId="{3FCC20F0-F448-4E89-9D60-F832C6994D8E}" destId="{42CF52B8-DB51-413C-8B61-EBCF55BFE59C}" srcOrd="0" destOrd="0" presId="urn:microsoft.com/office/officeart/2005/8/layout/vList2"/>
    <dgm:cxn modelId="{D0B6663D-1A8C-4AD0-8058-C1BD389B47E0}" srcId="{DC7C8EB3-94F7-46CD-8DC0-6E74B9CBBBE6}" destId="{3FCC20F0-F448-4E89-9D60-F832C6994D8E}" srcOrd="0" destOrd="0" parTransId="{0CED74C7-4EC1-4A31-961C-8B41ED200070}" sibTransId="{150235CD-B1B9-40B2-AD6D-EC2EA3394CE0}"/>
    <dgm:cxn modelId="{E89B9B99-3129-4599-829F-02610D765F68}" type="presOf" srcId="{DC7C8EB3-94F7-46CD-8DC0-6E74B9CBBBE6}" destId="{E7A30E3C-AD68-43C6-A1D2-02A4441507CE}" srcOrd="0" destOrd="0" presId="urn:microsoft.com/office/officeart/2005/8/layout/vList2"/>
    <dgm:cxn modelId="{ADE4ED63-5A58-4F37-A789-72FD6E203372}" type="presParOf" srcId="{E7A30E3C-AD68-43C6-A1D2-02A4441507CE}" destId="{42CF52B8-DB51-413C-8B61-EBCF55BFE59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470461-8B4C-46D0-9F01-ADF9FAC637F7}"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E40B63CC-95D7-4D56-B718-A554B15D31F1}">
      <dgm:prSet/>
      <dgm:spPr/>
      <dgm:t>
        <a:bodyPr/>
        <a:lstStyle/>
        <a:p>
          <a:r>
            <a:rPr lang="en-US"/>
            <a:t>DISIS (Definitive Interconnection System Impact Study)</a:t>
          </a:r>
        </a:p>
      </dgm:t>
    </dgm:pt>
    <dgm:pt modelId="{AEDB7F03-6B00-424C-B997-3DBE51E5FB2D}" type="parTrans" cxnId="{E9B3A937-E580-4687-8C20-D3C177A920EB}">
      <dgm:prSet/>
      <dgm:spPr/>
      <dgm:t>
        <a:bodyPr/>
        <a:lstStyle/>
        <a:p>
          <a:endParaRPr lang="en-US"/>
        </a:p>
      </dgm:t>
    </dgm:pt>
    <dgm:pt modelId="{6C631442-EE8B-4166-BFD0-998905285558}" type="sibTrans" cxnId="{E9B3A937-E580-4687-8C20-D3C177A920EB}">
      <dgm:prSet/>
      <dgm:spPr/>
      <dgm:t>
        <a:bodyPr/>
        <a:lstStyle/>
        <a:p>
          <a:endParaRPr lang="en-US"/>
        </a:p>
      </dgm:t>
    </dgm:pt>
    <dgm:pt modelId="{E48AD6AF-205F-4357-B53D-322357C840AB}">
      <dgm:prSet/>
      <dgm:spPr/>
      <dgm:t>
        <a:bodyPr/>
        <a:lstStyle/>
        <a:p>
          <a:r>
            <a:rPr lang="en-US"/>
            <a:t>LOIS determined for all projects within DISIS cluster.  Can differ when LOSIS is performed</a:t>
          </a:r>
        </a:p>
      </dgm:t>
    </dgm:pt>
    <dgm:pt modelId="{0E068A05-F14F-4AFC-B0C1-0AEF1C064D4A}" type="parTrans" cxnId="{D013EE90-8257-4FFE-9D1A-B849EE22ADE9}">
      <dgm:prSet/>
      <dgm:spPr/>
      <dgm:t>
        <a:bodyPr/>
        <a:lstStyle/>
        <a:p>
          <a:endParaRPr lang="en-US"/>
        </a:p>
      </dgm:t>
    </dgm:pt>
    <dgm:pt modelId="{A7AA6435-889C-4D23-A4CC-3F085F6E8DC2}" type="sibTrans" cxnId="{D013EE90-8257-4FFE-9D1A-B849EE22ADE9}">
      <dgm:prSet/>
      <dgm:spPr/>
      <dgm:t>
        <a:bodyPr/>
        <a:lstStyle/>
        <a:p>
          <a:endParaRPr lang="en-US"/>
        </a:p>
      </dgm:t>
    </dgm:pt>
    <dgm:pt modelId="{B2727020-A8D3-44D9-B910-EADE8CD0965A}">
      <dgm:prSet/>
      <dgm:spPr/>
      <dgm:t>
        <a:bodyPr/>
        <a:lstStyle/>
        <a:p>
          <a:r>
            <a:rPr lang="en-US"/>
            <a:t>CPP (Consolidated Planning Process)</a:t>
          </a:r>
        </a:p>
      </dgm:t>
    </dgm:pt>
    <dgm:pt modelId="{BD724BE4-BF1D-4643-AD9A-76BC0910F5AE}" type="parTrans" cxnId="{2F4F5C2C-00C1-46D1-A163-AF3EF26673F1}">
      <dgm:prSet/>
      <dgm:spPr/>
      <dgm:t>
        <a:bodyPr/>
        <a:lstStyle/>
        <a:p>
          <a:endParaRPr lang="en-US"/>
        </a:p>
      </dgm:t>
    </dgm:pt>
    <dgm:pt modelId="{6A225ADF-85F6-41F8-A92C-27B3F3807F64}" type="sibTrans" cxnId="{2F4F5C2C-00C1-46D1-A163-AF3EF26673F1}">
      <dgm:prSet/>
      <dgm:spPr/>
      <dgm:t>
        <a:bodyPr/>
        <a:lstStyle/>
        <a:p>
          <a:endParaRPr lang="en-US"/>
        </a:p>
      </dgm:t>
    </dgm:pt>
    <dgm:pt modelId="{EA1345F4-5A06-4C16-AD19-4149DC7D6F25}">
      <dgm:prSet/>
      <dgm:spPr/>
      <dgm:t>
        <a:bodyPr/>
        <a:lstStyle/>
        <a:p>
          <a:r>
            <a:rPr lang="en-US"/>
            <a:t>Same as DISIS</a:t>
          </a:r>
        </a:p>
      </dgm:t>
    </dgm:pt>
    <dgm:pt modelId="{327D0029-2E8C-482F-A86A-A6613933D686}" type="parTrans" cxnId="{C654E6F2-392C-42AC-AB7E-C11244CF69A5}">
      <dgm:prSet/>
      <dgm:spPr/>
      <dgm:t>
        <a:bodyPr/>
        <a:lstStyle/>
        <a:p>
          <a:endParaRPr lang="en-US"/>
        </a:p>
      </dgm:t>
    </dgm:pt>
    <dgm:pt modelId="{B5D393F3-19FA-4055-9B09-2CB69EE04CA6}" type="sibTrans" cxnId="{C654E6F2-392C-42AC-AB7E-C11244CF69A5}">
      <dgm:prSet/>
      <dgm:spPr/>
      <dgm:t>
        <a:bodyPr/>
        <a:lstStyle/>
        <a:p>
          <a:endParaRPr lang="en-US"/>
        </a:p>
      </dgm:t>
    </dgm:pt>
    <dgm:pt modelId="{24B75F65-8EF1-4A31-9B75-5205A1F0CA51}">
      <dgm:prSet/>
      <dgm:spPr/>
      <dgm:t>
        <a:bodyPr/>
        <a:lstStyle/>
        <a:p>
          <a:r>
            <a:rPr lang="en-US"/>
            <a:t>LOSIS (Limited Operation System Impact Study)</a:t>
          </a:r>
        </a:p>
      </dgm:t>
    </dgm:pt>
    <dgm:pt modelId="{595095A6-7DA1-40AE-98F4-F39D32CD7883}" type="parTrans" cxnId="{42470E2B-3157-4231-97A0-67BB48AEDA95}">
      <dgm:prSet/>
      <dgm:spPr/>
      <dgm:t>
        <a:bodyPr/>
        <a:lstStyle/>
        <a:p>
          <a:endParaRPr lang="en-US"/>
        </a:p>
      </dgm:t>
    </dgm:pt>
    <dgm:pt modelId="{2B716BFB-C4DA-4B22-8531-C95BD233D918}" type="sibTrans" cxnId="{42470E2B-3157-4231-97A0-67BB48AEDA95}">
      <dgm:prSet/>
      <dgm:spPr/>
      <dgm:t>
        <a:bodyPr/>
        <a:lstStyle/>
        <a:p>
          <a:endParaRPr lang="en-US"/>
        </a:p>
      </dgm:t>
    </dgm:pt>
    <dgm:pt modelId="{70C6E4BC-C2E8-4966-B333-FFBAADDD4453}">
      <dgm:prSet/>
      <dgm:spPr/>
      <dgm:t>
        <a:bodyPr/>
        <a:lstStyle/>
        <a:p>
          <a:r>
            <a:rPr lang="en-US"/>
            <a:t>A Special Study that re-evaluates the LOIS amount determined through DISIS/CPP for an individual Generator Interconnection Request</a:t>
          </a:r>
        </a:p>
      </dgm:t>
    </dgm:pt>
    <dgm:pt modelId="{7C44207E-BAB6-4ABA-9152-4982D7B47E5E}" type="parTrans" cxnId="{BD23ED4A-7023-469F-9E9F-7650CC745B36}">
      <dgm:prSet/>
      <dgm:spPr/>
      <dgm:t>
        <a:bodyPr/>
        <a:lstStyle/>
        <a:p>
          <a:endParaRPr lang="en-US"/>
        </a:p>
      </dgm:t>
    </dgm:pt>
    <dgm:pt modelId="{123FE523-5A02-4268-BF28-9554FC894DC7}" type="sibTrans" cxnId="{BD23ED4A-7023-469F-9E9F-7650CC745B36}">
      <dgm:prSet/>
      <dgm:spPr/>
      <dgm:t>
        <a:bodyPr/>
        <a:lstStyle/>
        <a:p>
          <a:endParaRPr lang="en-US"/>
        </a:p>
      </dgm:t>
    </dgm:pt>
    <dgm:pt modelId="{F54FD5D4-0910-4499-A281-6A75A797D41C}" type="pres">
      <dgm:prSet presAssocID="{10470461-8B4C-46D0-9F01-ADF9FAC637F7}" presName="Name0" presStyleCnt="0">
        <dgm:presLayoutVars>
          <dgm:dir/>
          <dgm:animLvl val="lvl"/>
          <dgm:resizeHandles val="exact"/>
        </dgm:presLayoutVars>
      </dgm:prSet>
      <dgm:spPr/>
    </dgm:pt>
    <dgm:pt modelId="{35119771-9D3C-48E7-B7D2-C14ECE69CA66}" type="pres">
      <dgm:prSet presAssocID="{E40B63CC-95D7-4D56-B718-A554B15D31F1}" presName="composite" presStyleCnt="0"/>
      <dgm:spPr/>
    </dgm:pt>
    <dgm:pt modelId="{AF976B76-4105-41D7-9BA9-AA0F34401D9F}" type="pres">
      <dgm:prSet presAssocID="{E40B63CC-95D7-4D56-B718-A554B15D31F1}" presName="parTx" presStyleLbl="alignNode1" presStyleIdx="0" presStyleCnt="3">
        <dgm:presLayoutVars>
          <dgm:chMax val="0"/>
          <dgm:chPref val="0"/>
          <dgm:bulletEnabled val="1"/>
        </dgm:presLayoutVars>
      </dgm:prSet>
      <dgm:spPr/>
    </dgm:pt>
    <dgm:pt modelId="{8DFAF96B-A5AF-4B50-B851-EA767E6C751E}" type="pres">
      <dgm:prSet presAssocID="{E40B63CC-95D7-4D56-B718-A554B15D31F1}" presName="desTx" presStyleLbl="alignAccFollowNode1" presStyleIdx="0" presStyleCnt="3">
        <dgm:presLayoutVars>
          <dgm:bulletEnabled val="1"/>
        </dgm:presLayoutVars>
      </dgm:prSet>
      <dgm:spPr/>
    </dgm:pt>
    <dgm:pt modelId="{3EA1DA4C-2582-4D38-97C3-7AFDD2A83D37}" type="pres">
      <dgm:prSet presAssocID="{6C631442-EE8B-4166-BFD0-998905285558}" presName="space" presStyleCnt="0"/>
      <dgm:spPr/>
    </dgm:pt>
    <dgm:pt modelId="{924781A7-E690-4711-8543-E364BE122BC5}" type="pres">
      <dgm:prSet presAssocID="{B2727020-A8D3-44D9-B910-EADE8CD0965A}" presName="composite" presStyleCnt="0"/>
      <dgm:spPr/>
    </dgm:pt>
    <dgm:pt modelId="{D6BF58FC-C546-4A57-B106-2E0C4C799A22}" type="pres">
      <dgm:prSet presAssocID="{B2727020-A8D3-44D9-B910-EADE8CD0965A}" presName="parTx" presStyleLbl="alignNode1" presStyleIdx="1" presStyleCnt="3">
        <dgm:presLayoutVars>
          <dgm:chMax val="0"/>
          <dgm:chPref val="0"/>
          <dgm:bulletEnabled val="1"/>
        </dgm:presLayoutVars>
      </dgm:prSet>
      <dgm:spPr/>
    </dgm:pt>
    <dgm:pt modelId="{8227934B-39EE-416D-AC14-BF6D1752CD06}" type="pres">
      <dgm:prSet presAssocID="{B2727020-A8D3-44D9-B910-EADE8CD0965A}" presName="desTx" presStyleLbl="alignAccFollowNode1" presStyleIdx="1" presStyleCnt="3">
        <dgm:presLayoutVars>
          <dgm:bulletEnabled val="1"/>
        </dgm:presLayoutVars>
      </dgm:prSet>
      <dgm:spPr/>
    </dgm:pt>
    <dgm:pt modelId="{46CE3A20-C6D5-4BFF-85E2-9F11599E0570}" type="pres">
      <dgm:prSet presAssocID="{6A225ADF-85F6-41F8-A92C-27B3F3807F64}" presName="space" presStyleCnt="0"/>
      <dgm:spPr/>
    </dgm:pt>
    <dgm:pt modelId="{F0800424-56F5-44C2-BAE7-D422CAD8B5D8}" type="pres">
      <dgm:prSet presAssocID="{24B75F65-8EF1-4A31-9B75-5205A1F0CA51}" presName="composite" presStyleCnt="0"/>
      <dgm:spPr/>
    </dgm:pt>
    <dgm:pt modelId="{20D01825-A1E7-44BF-A5D1-583A672ED4E4}" type="pres">
      <dgm:prSet presAssocID="{24B75F65-8EF1-4A31-9B75-5205A1F0CA51}" presName="parTx" presStyleLbl="alignNode1" presStyleIdx="2" presStyleCnt="3">
        <dgm:presLayoutVars>
          <dgm:chMax val="0"/>
          <dgm:chPref val="0"/>
          <dgm:bulletEnabled val="1"/>
        </dgm:presLayoutVars>
      </dgm:prSet>
      <dgm:spPr/>
    </dgm:pt>
    <dgm:pt modelId="{BEE1EA8A-5B59-460B-A1B9-2AD569877A0C}" type="pres">
      <dgm:prSet presAssocID="{24B75F65-8EF1-4A31-9B75-5205A1F0CA51}" presName="desTx" presStyleLbl="alignAccFollowNode1" presStyleIdx="2" presStyleCnt="3">
        <dgm:presLayoutVars>
          <dgm:bulletEnabled val="1"/>
        </dgm:presLayoutVars>
      </dgm:prSet>
      <dgm:spPr/>
    </dgm:pt>
  </dgm:ptLst>
  <dgm:cxnLst>
    <dgm:cxn modelId="{BBEC4019-7405-4537-B575-2C9C9C1803C5}" type="presOf" srcId="{70C6E4BC-C2E8-4966-B333-FFBAADDD4453}" destId="{BEE1EA8A-5B59-460B-A1B9-2AD569877A0C}" srcOrd="0" destOrd="0" presId="urn:microsoft.com/office/officeart/2005/8/layout/hList1"/>
    <dgm:cxn modelId="{42470E2B-3157-4231-97A0-67BB48AEDA95}" srcId="{10470461-8B4C-46D0-9F01-ADF9FAC637F7}" destId="{24B75F65-8EF1-4A31-9B75-5205A1F0CA51}" srcOrd="2" destOrd="0" parTransId="{595095A6-7DA1-40AE-98F4-F39D32CD7883}" sibTransId="{2B716BFB-C4DA-4B22-8531-C95BD233D918}"/>
    <dgm:cxn modelId="{2F4F5C2C-00C1-46D1-A163-AF3EF26673F1}" srcId="{10470461-8B4C-46D0-9F01-ADF9FAC637F7}" destId="{B2727020-A8D3-44D9-B910-EADE8CD0965A}" srcOrd="1" destOrd="0" parTransId="{BD724BE4-BF1D-4643-AD9A-76BC0910F5AE}" sibTransId="{6A225ADF-85F6-41F8-A92C-27B3F3807F64}"/>
    <dgm:cxn modelId="{68692E30-1076-4184-B7A1-DF800BB78D19}" type="presOf" srcId="{E40B63CC-95D7-4D56-B718-A554B15D31F1}" destId="{AF976B76-4105-41D7-9BA9-AA0F34401D9F}" srcOrd="0" destOrd="0" presId="urn:microsoft.com/office/officeart/2005/8/layout/hList1"/>
    <dgm:cxn modelId="{E9B3A937-E580-4687-8C20-D3C177A920EB}" srcId="{10470461-8B4C-46D0-9F01-ADF9FAC637F7}" destId="{E40B63CC-95D7-4D56-B718-A554B15D31F1}" srcOrd="0" destOrd="0" parTransId="{AEDB7F03-6B00-424C-B997-3DBE51E5FB2D}" sibTransId="{6C631442-EE8B-4166-BFD0-998905285558}"/>
    <dgm:cxn modelId="{1FAF613C-B559-40DF-95FD-E48607DCDD26}" type="presOf" srcId="{EA1345F4-5A06-4C16-AD19-4149DC7D6F25}" destId="{8227934B-39EE-416D-AC14-BF6D1752CD06}" srcOrd="0" destOrd="0" presId="urn:microsoft.com/office/officeart/2005/8/layout/hList1"/>
    <dgm:cxn modelId="{BD23ED4A-7023-469F-9E9F-7650CC745B36}" srcId="{24B75F65-8EF1-4A31-9B75-5205A1F0CA51}" destId="{70C6E4BC-C2E8-4966-B333-FFBAADDD4453}" srcOrd="0" destOrd="0" parTransId="{7C44207E-BAB6-4ABA-9152-4982D7B47E5E}" sibTransId="{123FE523-5A02-4268-BF28-9554FC894DC7}"/>
    <dgm:cxn modelId="{B7D6BE6C-2DA6-4A12-B0DE-2B1D712C45EF}" type="presOf" srcId="{24B75F65-8EF1-4A31-9B75-5205A1F0CA51}" destId="{20D01825-A1E7-44BF-A5D1-583A672ED4E4}" srcOrd="0" destOrd="0" presId="urn:microsoft.com/office/officeart/2005/8/layout/hList1"/>
    <dgm:cxn modelId="{6F1CF380-7564-4C87-9BF2-9519B98E1690}" type="presOf" srcId="{10470461-8B4C-46D0-9F01-ADF9FAC637F7}" destId="{F54FD5D4-0910-4499-A281-6A75A797D41C}" srcOrd="0" destOrd="0" presId="urn:microsoft.com/office/officeart/2005/8/layout/hList1"/>
    <dgm:cxn modelId="{1167928A-1D5E-484F-A3C1-A92DC677C417}" type="presOf" srcId="{B2727020-A8D3-44D9-B910-EADE8CD0965A}" destId="{D6BF58FC-C546-4A57-B106-2E0C4C799A22}" srcOrd="0" destOrd="0" presId="urn:microsoft.com/office/officeart/2005/8/layout/hList1"/>
    <dgm:cxn modelId="{D013EE90-8257-4FFE-9D1A-B849EE22ADE9}" srcId="{E40B63CC-95D7-4D56-B718-A554B15D31F1}" destId="{E48AD6AF-205F-4357-B53D-322357C840AB}" srcOrd="0" destOrd="0" parTransId="{0E068A05-F14F-4AFC-B0C1-0AEF1C064D4A}" sibTransId="{A7AA6435-889C-4D23-A4CC-3F085F6E8DC2}"/>
    <dgm:cxn modelId="{9ADBABF1-5D1D-4713-9555-B8BDD04CBC20}" type="presOf" srcId="{E48AD6AF-205F-4357-B53D-322357C840AB}" destId="{8DFAF96B-A5AF-4B50-B851-EA767E6C751E}" srcOrd="0" destOrd="0" presId="urn:microsoft.com/office/officeart/2005/8/layout/hList1"/>
    <dgm:cxn modelId="{C654E6F2-392C-42AC-AB7E-C11244CF69A5}" srcId="{B2727020-A8D3-44D9-B910-EADE8CD0965A}" destId="{EA1345F4-5A06-4C16-AD19-4149DC7D6F25}" srcOrd="0" destOrd="0" parTransId="{327D0029-2E8C-482F-A86A-A6613933D686}" sibTransId="{B5D393F3-19FA-4055-9B09-2CB69EE04CA6}"/>
    <dgm:cxn modelId="{B514399A-7772-472A-9309-FD5AD5CAAA9A}" type="presParOf" srcId="{F54FD5D4-0910-4499-A281-6A75A797D41C}" destId="{35119771-9D3C-48E7-B7D2-C14ECE69CA66}" srcOrd="0" destOrd="0" presId="urn:microsoft.com/office/officeart/2005/8/layout/hList1"/>
    <dgm:cxn modelId="{E00C0E00-315C-4379-84AD-CDDACF5F1D3B}" type="presParOf" srcId="{35119771-9D3C-48E7-B7D2-C14ECE69CA66}" destId="{AF976B76-4105-41D7-9BA9-AA0F34401D9F}" srcOrd="0" destOrd="0" presId="urn:microsoft.com/office/officeart/2005/8/layout/hList1"/>
    <dgm:cxn modelId="{EC57BF6E-41C7-4EBB-8F56-6FE33D5AD021}" type="presParOf" srcId="{35119771-9D3C-48E7-B7D2-C14ECE69CA66}" destId="{8DFAF96B-A5AF-4B50-B851-EA767E6C751E}" srcOrd="1" destOrd="0" presId="urn:microsoft.com/office/officeart/2005/8/layout/hList1"/>
    <dgm:cxn modelId="{B11D4F1B-33A1-4153-94FA-890CD0D8150A}" type="presParOf" srcId="{F54FD5D4-0910-4499-A281-6A75A797D41C}" destId="{3EA1DA4C-2582-4D38-97C3-7AFDD2A83D37}" srcOrd="1" destOrd="0" presId="urn:microsoft.com/office/officeart/2005/8/layout/hList1"/>
    <dgm:cxn modelId="{C5943E60-9038-49FE-8406-DB0ADD5FD59E}" type="presParOf" srcId="{F54FD5D4-0910-4499-A281-6A75A797D41C}" destId="{924781A7-E690-4711-8543-E364BE122BC5}" srcOrd="2" destOrd="0" presId="urn:microsoft.com/office/officeart/2005/8/layout/hList1"/>
    <dgm:cxn modelId="{76915F1A-05D8-45A0-986D-DC8F7D92B0FA}" type="presParOf" srcId="{924781A7-E690-4711-8543-E364BE122BC5}" destId="{D6BF58FC-C546-4A57-B106-2E0C4C799A22}" srcOrd="0" destOrd="0" presId="urn:microsoft.com/office/officeart/2005/8/layout/hList1"/>
    <dgm:cxn modelId="{F35CEEDB-A27D-41B2-8A02-571360EC96B9}" type="presParOf" srcId="{924781A7-E690-4711-8543-E364BE122BC5}" destId="{8227934B-39EE-416D-AC14-BF6D1752CD06}" srcOrd="1" destOrd="0" presId="urn:microsoft.com/office/officeart/2005/8/layout/hList1"/>
    <dgm:cxn modelId="{9E26ED2E-4E28-4082-81AC-045B783A5C33}" type="presParOf" srcId="{F54FD5D4-0910-4499-A281-6A75A797D41C}" destId="{46CE3A20-C6D5-4BFF-85E2-9F11599E0570}" srcOrd="3" destOrd="0" presId="urn:microsoft.com/office/officeart/2005/8/layout/hList1"/>
    <dgm:cxn modelId="{B4AE458C-9964-42B7-8A49-21477ECB78D6}" type="presParOf" srcId="{F54FD5D4-0910-4499-A281-6A75A797D41C}" destId="{F0800424-56F5-44C2-BAE7-D422CAD8B5D8}" srcOrd="4" destOrd="0" presId="urn:microsoft.com/office/officeart/2005/8/layout/hList1"/>
    <dgm:cxn modelId="{2F6ABF7F-C4E3-4301-B251-D2471DF9045F}" type="presParOf" srcId="{F0800424-56F5-44C2-BAE7-D422CAD8B5D8}" destId="{20D01825-A1E7-44BF-A5D1-583A672ED4E4}" srcOrd="0" destOrd="0" presId="urn:microsoft.com/office/officeart/2005/8/layout/hList1"/>
    <dgm:cxn modelId="{A1DDDFA9-0646-4998-A686-CB465D440C3C}" type="presParOf" srcId="{F0800424-56F5-44C2-BAE7-D422CAD8B5D8}" destId="{BEE1EA8A-5B59-460B-A1B9-2AD569877A0C}"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9FB69-2CFD-4557-A7DD-7BBB73C507C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0AC9204-2C61-4C98-A249-70BDCD45A0E9}">
      <dgm:prSet/>
      <dgm:spPr/>
      <dgm:t>
        <a:bodyPr/>
        <a:lstStyle/>
        <a:p>
          <a:r>
            <a:rPr lang="en-US"/>
            <a:t>QOL will be a quarterly study</a:t>
          </a:r>
        </a:p>
      </dgm:t>
    </dgm:pt>
    <dgm:pt modelId="{682F9FEA-0B81-4EB5-9A61-E637F75269EF}" type="parTrans" cxnId="{76DB597E-4580-4992-8103-C0D8C0B05557}">
      <dgm:prSet/>
      <dgm:spPr/>
      <dgm:t>
        <a:bodyPr/>
        <a:lstStyle/>
        <a:p>
          <a:endParaRPr lang="en-US"/>
        </a:p>
      </dgm:t>
    </dgm:pt>
    <dgm:pt modelId="{E6108CDB-1234-4653-8923-FFAE7979695F}" type="sibTrans" cxnId="{76DB597E-4580-4992-8103-C0D8C0B05557}">
      <dgm:prSet/>
      <dgm:spPr/>
      <dgm:t>
        <a:bodyPr/>
        <a:lstStyle/>
        <a:p>
          <a:endParaRPr lang="en-US"/>
        </a:p>
      </dgm:t>
    </dgm:pt>
    <dgm:pt modelId="{1D6DDD95-5084-4F0A-86AC-ECDD167CD55A}">
      <dgm:prSet/>
      <dgm:spPr/>
      <dgm:t>
        <a:bodyPr/>
        <a:lstStyle/>
        <a:p>
          <a:r>
            <a:rPr lang="en-US" b="1"/>
            <a:t>GIR Participation</a:t>
          </a:r>
          <a:r>
            <a:rPr lang="en-US"/>
            <a:t>: Generator Interconnection Requests (GIRs) can choose to participate in all four quarterly studies or maintain their existing DISIS/LOISIS limits.</a:t>
          </a:r>
        </a:p>
      </dgm:t>
    </dgm:pt>
    <dgm:pt modelId="{96AF78DB-1DAB-4CC0-90B6-917E506A68EC}" type="parTrans" cxnId="{4A98929F-AC41-4E0A-9ABE-F4C9B5B0BB5B}">
      <dgm:prSet/>
      <dgm:spPr/>
      <dgm:t>
        <a:bodyPr/>
        <a:lstStyle/>
        <a:p>
          <a:endParaRPr lang="en-US"/>
        </a:p>
      </dgm:t>
    </dgm:pt>
    <dgm:pt modelId="{7C0B3B82-AB9E-4708-968D-0E4E712D204A}" type="sibTrans" cxnId="{4A98929F-AC41-4E0A-9ABE-F4C9B5B0BB5B}">
      <dgm:prSet/>
      <dgm:spPr/>
      <dgm:t>
        <a:bodyPr/>
        <a:lstStyle/>
        <a:p>
          <a:endParaRPr lang="en-US"/>
        </a:p>
      </dgm:t>
    </dgm:pt>
    <dgm:pt modelId="{9980D3AB-32B2-4B4B-B171-8B84C0F7E166}">
      <dgm:prSet/>
      <dgm:spPr/>
      <dgm:t>
        <a:bodyPr/>
        <a:lstStyle/>
        <a:p>
          <a:r>
            <a:rPr lang="en-US" b="1"/>
            <a:t>Opt-In Commitment</a:t>
          </a:r>
          <a:r>
            <a:rPr lang="en-US"/>
            <a:t>: Once a GIR opts into the QOL study, their participation is required for that calendar year or until the study's constraints are lifted.</a:t>
          </a:r>
        </a:p>
      </dgm:t>
    </dgm:pt>
    <dgm:pt modelId="{B50C769A-FDC2-42AC-9EC9-33E2DF0097E2}" type="parTrans" cxnId="{DADD3E31-0685-4342-8BD3-C34D64639BF4}">
      <dgm:prSet/>
      <dgm:spPr/>
      <dgm:t>
        <a:bodyPr/>
        <a:lstStyle/>
        <a:p>
          <a:endParaRPr lang="en-US"/>
        </a:p>
      </dgm:t>
    </dgm:pt>
    <dgm:pt modelId="{95F7C936-067B-448F-BD0B-F620755ACA58}" type="sibTrans" cxnId="{DADD3E31-0685-4342-8BD3-C34D64639BF4}">
      <dgm:prSet/>
      <dgm:spPr/>
      <dgm:t>
        <a:bodyPr/>
        <a:lstStyle/>
        <a:p>
          <a:endParaRPr lang="en-US"/>
        </a:p>
      </dgm:t>
    </dgm:pt>
    <dgm:pt modelId="{4445D5D5-0524-4DFA-AADE-20E8A05946B0}">
      <dgm:prSet/>
      <dgm:spPr/>
      <dgm:t>
        <a:bodyPr/>
        <a:lstStyle/>
        <a:p>
          <a:r>
            <a:rPr lang="en-US" b="1"/>
            <a:t>GIR Choice</a:t>
          </a:r>
          <a:r>
            <a:rPr lang="en-US"/>
            <a:t>:  GIRs who prefer to be limited to the results of the DISIS/CPP for the entire year may choose not to participate in the quarterly studies for that year.</a:t>
          </a:r>
          <a:br>
            <a:rPr lang="en-US"/>
          </a:br>
          <a:endParaRPr lang="en-US"/>
        </a:p>
      </dgm:t>
    </dgm:pt>
    <dgm:pt modelId="{AA618EDD-32C8-4671-93CE-8026403B9DD8}" type="parTrans" cxnId="{8057FB48-145D-4B81-AE0E-0C6FD8583350}">
      <dgm:prSet/>
      <dgm:spPr/>
      <dgm:t>
        <a:bodyPr/>
        <a:lstStyle/>
        <a:p>
          <a:endParaRPr lang="en-US"/>
        </a:p>
      </dgm:t>
    </dgm:pt>
    <dgm:pt modelId="{2A77B7F4-9B69-469A-8B63-3479B4946E04}" type="sibTrans" cxnId="{8057FB48-145D-4B81-AE0E-0C6FD8583350}">
      <dgm:prSet/>
      <dgm:spPr/>
      <dgm:t>
        <a:bodyPr/>
        <a:lstStyle/>
        <a:p>
          <a:endParaRPr lang="en-US"/>
        </a:p>
      </dgm:t>
    </dgm:pt>
    <dgm:pt modelId="{16F91F46-D140-4E91-AF70-AF92F9268D1A}" type="pres">
      <dgm:prSet presAssocID="{85A9FB69-2CFD-4557-A7DD-7BBB73C507C7}" presName="Name0" presStyleCnt="0">
        <dgm:presLayoutVars>
          <dgm:dir/>
          <dgm:animLvl val="lvl"/>
          <dgm:resizeHandles val="exact"/>
        </dgm:presLayoutVars>
      </dgm:prSet>
      <dgm:spPr/>
    </dgm:pt>
    <dgm:pt modelId="{CCADC2DE-3702-43A4-9D1E-0D8A59F8D288}" type="pres">
      <dgm:prSet presAssocID="{80AC9204-2C61-4C98-A249-70BDCD45A0E9}" presName="composite" presStyleCnt="0"/>
      <dgm:spPr/>
    </dgm:pt>
    <dgm:pt modelId="{7F1F6593-0AE8-475B-9801-999C15E380EB}" type="pres">
      <dgm:prSet presAssocID="{80AC9204-2C61-4C98-A249-70BDCD45A0E9}" presName="parTx" presStyleLbl="alignNode1" presStyleIdx="0" presStyleCnt="1">
        <dgm:presLayoutVars>
          <dgm:chMax val="0"/>
          <dgm:chPref val="0"/>
          <dgm:bulletEnabled val="1"/>
        </dgm:presLayoutVars>
      </dgm:prSet>
      <dgm:spPr/>
    </dgm:pt>
    <dgm:pt modelId="{B759A29F-F2E8-4FEE-B8A0-1917834EF2C5}" type="pres">
      <dgm:prSet presAssocID="{80AC9204-2C61-4C98-A249-70BDCD45A0E9}" presName="desTx" presStyleLbl="alignAccFollowNode1" presStyleIdx="0" presStyleCnt="1">
        <dgm:presLayoutVars>
          <dgm:bulletEnabled val="1"/>
        </dgm:presLayoutVars>
      </dgm:prSet>
      <dgm:spPr/>
    </dgm:pt>
  </dgm:ptLst>
  <dgm:cxnLst>
    <dgm:cxn modelId="{43E1DF2B-C569-41B9-B718-7D54794368AE}" type="presOf" srcId="{9980D3AB-32B2-4B4B-B171-8B84C0F7E166}" destId="{B759A29F-F2E8-4FEE-B8A0-1917834EF2C5}" srcOrd="0" destOrd="1" presId="urn:microsoft.com/office/officeart/2005/8/layout/hList1"/>
    <dgm:cxn modelId="{8799672C-FF80-43C2-86CD-03E911FEDAD6}" type="presOf" srcId="{85A9FB69-2CFD-4557-A7DD-7BBB73C507C7}" destId="{16F91F46-D140-4E91-AF70-AF92F9268D1A}" srcOrd="0" destOrd="0" presId="urn:microsoft.com/office/officeart/2005/8/layout/hList1"/>
    <dgm:cxn modelId="{DADD3E31-0685-4342-8BD3-C34D64639BF4}" srcId="{80AC9204-2C61-4C98-A249-70BDCD45A0E9}" destId="{9980D3AB-32B2-4B4B-B171-8B84C0F7E166}" srcOrd="1" destOrd="0" parTransId="{B50C769A-FDC2-42AC-9EC9-33E2DF0097E2}" sibTransId="{95F7C936-067B-448F-BD0B-F620755ACA58}"/>
    <dgm:cxn modelId="{8057FB48-145D-4B81-AE0E-0C6FD8583350}" srcId="{80AC9204-2C61-4C98-A249-70BDCD45A0E9}" destId="{4445D5D5-0524-4DFA-AADE-20E8A05946B0}" srcOrd="2" destOrd="0" parTransId="{AA618EDD-32C8-4671-93CE-8026403B9DD8}" sibTransId="{2A77B7F4-9B69-469A-8B63-3479B4946E04}"/>
    <dgm:cxn modelId="{0FACAF72-3662-4BCE-B263-7ACF21BA6AE3}" type="presOf" srcId="{80AC9204-2C61-4C98-A249-70BDCD45A0E9}" destId="{7F1F6593-0AE8-475B-9801-999C15E380EB}" srcOrd="0" destOrd="0" presId="urn:microsoft.com/office/officeart/2005/8/layout/hList1"/>
    <dgm:cxn modelId="{76DB597E-4580-4992-8103-C0D8C0B05557}" srcId="{85A9FB69-2CFD-4557-A7DD-7BBB73C507C7}" destId="{80AC9204-2C61-4C98-A249-70BDCD45A0E9}" srcOrd="0" destOrd="0" parTransId="{682F9FEA-0B81-4EB5-9A61-E637F75269EF}" sibTransId="{E6108CDB-1234-4653-8923-FFAE7979695F}"/>
    <dgm:cxn modelId="{4A98929F-AC41-4E0A-9ABE-F4C9B5B0BB5B}" srcId="{80AC9204-2C61-4C98-A249-70BDCD45A0E9}" destId="{1D6DDD95-5084-4F0A-86AC-ECDD167CD55A}" srcOrd="0" destOrd="0" parTransId="{96AF78DB-1DAB-4CC0-90B6-917E506A68EC}" sibTransId="{7C0B3B82-AB9E-4708-968D-0E4E712D204A}"/>
    <dgm:cxn modelId="{A77C99A0-F1A9-4577-9DFD-EEE141FF9DEC}" type="presOf" srcId="{4445D5D5-0524-4DFA-AADE-20E8A05946B0}" destId="{B759A29F-F2E8-4FEE-B8A0-1917834EF2C5}" srcOrd="0" destOrd="2" presId="urn:microsoft.com/office/officeart/2005/8/layout/hList1"/>
    <dgm:cxn modelId="{7297F6C0-D894-4FD4-BD17-3F21032BF2FF}" type="presOf" srcId="{1D6DDD95-5084-4F0A-86AC-ECDD167CD55A}" destId="{B759A29F-F2E8-4FEE-B8A0-1917834EF2C5}" srcOrd="0" destOrd="0" presId="urn:microsoft.com/office/officeart/2005/8/layout/hList1"/>
    <dgm:cxn modelId="{2A7B18D7-63E1-42C6-A2E7-65BB8FA36084}" type="presParOf" srcId="{16F91F46-D140-4E91-AF70-AF92F9268D1A}" destId="{CCADC2DE-3702-43A4-9D1E-0D8A59F8D288}" srcOrd="0" destOrd="0" presId="urn:microsoft.com/office/officeart/2005/8/layout/hList1"/>
    <dgm:cxn modelId="{C7C3544D-C665-4174-B68D-8E32C87CF2B8}" type="presParOf" srcId="{CCADC2DE-3702-43A4-9D1E-0D8A59F8D288}" destId="{7F1F6593-0AE8-475B-9801-999C15E380EB}" srcOrd="0" destOrd="0" presId="urn:microsoft.com/office/officeart/2005/8/layout/hList1"/>
    <dgm:cxn modelId="{D6E8703A-5AAE-4763-9FDD-0A6A439DA282}" type="presParOf" srcId="{CCADC2DE-3702-43A4-9D1E-0D8A59F8D288}" destId="{B759A29F-F2E8-4FEE-B8A0-1917834EF2C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97F498-900A-4CFF-8A35-C8C19D573EF5}"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04A7562A-506E-49A8-B1A5-97FC0A941013}">
      <dgm:prSet phldrT="[Text]" custT="1"/>
      <dgm:spPr/>
      <dgm:t>
        <a:bodyPr/>
        <a:lstStyle/>
        <a:p>
          <a:r>
            <a:rPr lang="en-US" sz="1400" u="none">
              <a:effectLst>
                <a:outerShdw blurRad="38100" dist="38100" dir="2700000" algn="tl">
                  <a:srgbClr val="000000">
                    <a:alpha val="43137"/>
                  </a:srgbClr>
                </a:outerShdw>
              </a:effectLst>
              <a:uFillTx/>
            </a:rPr>
            <a:t>The GIR has requested inclusion in the QOL study and will be in commercial operation </a:t>
          </a:r>
          <a:r>
            <a:rPr lang="en-US" sz="1400" b="1" u="none">
              <a:effectLst>
                <a:outerShdw blurRad="38100" dist="38100" dir="2700000" algn="tl">
                  <a:srgbClr val="000000">
                    <a:alpha val="43137"/>
                  </a:srgbClr>
                </a:outerShdw>
              </a:effectLst>
              <a:uFillTx/>
            </a:rPr>
            <a:t>≥ 60%</a:t>
          </a:r>
          <a:r>
            <a:rPr lang="en-US" sz="1400" u="none">
              <a:effectLst>
                <a:outerShdw blurRad="38100" dist="38100" dir="2700000" algn="tl">
                  <a:srgbClr val="000000">
                    <a:alpha val="43137"/>
                  </a:srgbClr>
                </a:outerShdw>
              </a:effectLst>
              <a:uFillTx/>
            </a:rPr>
            <a:t> of the QOL study horizon</a:t>
          </a:r>
          <a:endParaRPr lang="en-US" sz="1400">
            <a:effectLst>
              <a:outerShdw blurRad="38100" dist="38100" dir="2700000" algn="tl">
                <a:srgbClr val="000000">
                  <a:alpha val="43137"/>
                </a:srgbClr>
              </a:outerShdw>
            </a:effectLst>
          </a:endParaRPr>
        </a:p>
      </dgm:t>
    </dgm:pt>
    <dgm:pt modelId="{F0C6F703-915D-4275-BB98-ED0E513A3AE2}" type="parTrans" cxnId="{013BCAC9-E50A-493B-B27E-213E56433BDC}">
      <dgm:prSet/>
      <dgm:spPr/>
      <dgm:t>
        <a:bodyPr/>
        <a:lstStyle/>
        <a:p>
          <a:endParaRPr lang="en-US" sz="1400">
            <a:effectLst>
              <a:outerShdw blurRad="38100" dist="38100" dir="2700000" algn="tl">
                <a:srgbClr val="000000">
                  <a:alpha val="43137"/>
                </a:srgbClr>
              </a:outerShdw>
            </a:effectLst>
          </a:endParaRPr>
        </a:p>
      </dgm:t>
    </dgm:pt>
    <dgm:pt modelId="{93D32A25-78A8-452A-9326-A3596D8CB0FE}" type="sibTrans" cxnId="{013BCAC9-E50A-493B-B27E-213E56433BDC}">
      <dgm:prSet/>
      <dgm:spPr/>
      <dgm:t>
        <a:bodyPr/>
        <a:lstStyle/>
        <a:p>
          <a:endParaRPr lang="en-US" sz="1400">
            <a:effectLst>
              <a:outerShdw blurRad="38100" dist="38100" dir="2700000" algn="tl">
                <a:srgbClr val="000000">
                  <a:alpha val="43137"/>
                </a:srgbClr>
              </a:outerShdw>
            </a:effectLst>
          </a:endParaRPr>
        </a:p>
      </dgm:t>
    </dgm:pt>
    <dgm:pt modelId="{368318C1-3E52-4467-8F24-0A69492ABDBA}">
      <dgm:prSet phldrT="[Text]" custT="1"/>
      <dgm:spPr/>
      <dgm:t>
        <a:bodyPr/>
        <a:lstStyle/>
        <a:p>
          <a:r>
            <a:rPr lang="en-US" sz="1400">
              <a:effectLst>
                <a:outerShdw blurRad="38100" dist="38100" dir="2700000" algn="tl">
                  <a:srgbClr val="000000">
                    <a:alpha val="43137"/>
                  </a:srgbClr>
                </a:outerShdw>
              </a:effectLst>
            </a:rPr>
            <a:t>The GIR has an effective Generator Interconnection Agreement (GIA) not on suspension</a:t>
          </a:r>
        </a:p>
      </dgm:t>
    </dgm:pt>
    <dgm:pt modelId="{C2C385C4-E7DE-4BCF-AA38-D61A4784B6A4}" type="parTrans" cxnId="{3F854406-9181-4F35-B025-7C5A138F5AE8}">
      <dgm:prSet/>
      <dgm:spPr/>
      <dgm:t>
        <a:bodyPr/>
        <a:lstStyle/>
        <a:p>
          <a:endParaRPr lang="en-US" sz="1400">
            <a:effectLst>
              <a:outerShdw blurRad="38100" dist="38100" dir="2700000" algn="tl">
                <a:srgbClr val="000000">
                  <a:alpha val="43137"/>
                </a:srgbClr>
              </a:outerShdw>
            </a:effectLst>
          </a:endParaRPr>
        </a:p>
      </dgm:t>
    </dgm:pt>
    <dgm:pt modelId="{01820287-FEA1-4ADE-BD80-22C437BCD4CC}" type="sibTrans" cxnId="{3F854406-9181-4F35-B025-7C5A138F5AE8}">
      <dgm:prSet/>
      <dgm:spPr/>
      <dgm:t>
        <a:bodyPr/>
        <a:lstStyle/>
        <a:p>
          <a:endParaRPr lang="en-US" sz="1400">
            <a:effectLst>
              <a:outerShdw blurRad="38100" dist="38100" dir="2700000" algn="tl">
                <a:srgbClr val="000000">
                  <a:alpha val="43137"/>
                </a:srgbClr>
              </a:outerShdw>
            </a:effectLst>
          </a:endParaRPr>
        </a:p>
      </dgm:t>
    </dgm:pt>
    <dgm:pt modelId="{600DF3C8-B28A-4F41-B2E1-DDD521CC6E73}">
      <dgm:prSet phldrT="[Text]" custT="1"/>
      <dgm:spPr/>
      <dgm:t>
        <a:bodyPr/>
        <a:lstStyle/>
        <a:p>
          <a:pPr>
            <a:buNone/>
          </a:pPr>
          <a:r>
            <a:rPr lang="en-US" sz="1400">
              <a:effectLst>
                <a:outerShdw blurRad="38100" dist="38100" dir="2700000" algn="tl">
                  <a:srgbClr val="000000">
                    <a:alpha val="43137"/>
                  </a:srgbClr>
                </a:outerShdw>
              </a:effectLst>
            </a:rPr>
            <a:t>The GIR’s associated Contingent Facilities or Network Upgrades is not expected to be in-service by the request’s COD</a:t>
          </a:r>
        </a:p>
      </dgm:t>
    </dgm:pt>
    <dgm:pt modelId="{86F912D1-9CA3-42D6-83B3-288C1171299F}" type="parTrans" cxnId="{79F73D4A-B1E2-4A50-8700-E4AD3062E966}">
      <dgm:prSet/>
      <dgm:spPr/>
      <dgm:t>
        <a:bodyPr/>
        <a:lstStyle/>
        <a:p>
          <a:endParaRPr lang="en-US" sz="1400">
            <a:effectLst>
              <a:outerShdw blurRad="38100" dist="38100" dir="2700000" algn="tl">
                <a:srgbClr val="000000">
                  <a:alpha val="43137"/>
                </a:srgbClr>
              </a:outerShdw>
            </a:effectLst>
          </a:endParaRPr>
        </a:p>
      </dgm:t>
    </dgm:pt>
    <dgm:pt modelId="{A137052A-E737-4764-B1CF-0FE4AF378EF8}" type="sibTrans" cxnId="{79F73D4A-B1E2-4A50-8700-E4AD3062E966}">
      <dgm:prSet/>
      <dgm:spPr/>
      <dgm:t>
        <a:bodyPr/>
        <a:lstStyle/>
        <a:p>
          <a:endParaRPr lang="en-US" sz="1400">
            <a:effectLst>
              <a:outerShdw blurRad="38100" dist="38100" dir="2700000" algn="tl">
                <a:srgbClr val="000000">
                  <a:alpha val="43137"/>
                </a:srgbClr>
              </a:outerShdw>
            </a:effectLst>
          </a:endParaRPr>
        </a:p>
      </dgm:t>
    </dgm:pt>
    <dgm:pt modelId="{0DF767DE-5421-4E1E-86A0-032E6BA6CB5F}">
      <dgm:prSet phldrT="[Text]" custT="1"/>
      <dgm:spPr/>
      <dgm:t>
        <a:bodyPr/>
        <a:lstStyle/>
        <a:p>
          <a:pPr>
            <a:buClr>
              <a:srgbClr val="000000"/>
            </a:buClr>
            <a:buSzPts val="1100"/>
            <a:buFont typeface="Arial" panose="020B0604020202020204" pitchFamily="34" charset="0"/>
            <a:buChar char="•"/>
          </a:pPr>
          <a:r>
            <a:rPr lang="en-US" sz="1400" u="none">
              <a:effectLst>
                <a:outerShdw blurRad="38100" dist="38100" dir="2700000" algn="tl">
                  <a:srgbClr val="000000">
                    <a:alpha val="43137"/>
                  </a:srgbClr>
                </a:outerShdw>
              </a:effectLst>
              <a:uFillTx/>
            </a:rPr>
            <a:t>The upgrades are referenced in the subject GIR’s GIA (e.g. Contingent Facility, Shared Network Upgrade) </a:t>
          </a:r>
          <a:endParaRPr lang="en-US" sz="1400">
            <a:effectLst>
              <a:outerShdw blurRad="38100" dist="38100" dir="2700000" algn="tl">
                <a:srgbClr val="000000">
                  <a:alpha val="43137"/>
                </a:srgbClr>
              </a:outerShdw>
            </a:effectLst>
          </a:endParaRPr>
        </a:p>
      </dgm:t>
    </dgm:pt>
    <dgm:pt modelId="{5574FFFE-9F50-4CD2-B61F-5D3CDD0BF4B1}" type="parTrans" cxnId="{49AFCA3F-9F99-454B-860D-FEC233959FEC}">
      <dgm:prSet/>
      <dgm:spPr/>
      <dgm:t>
        <a:bodyPr/>
        <a:lstStyle/>
        <a:p>
          <a:endParaRPr lang="en-US" sz="1400">
            <a:effectLst>
              <a:outerShdw blurRad="38100" dist="38100" dir="2700000" algn="tl">
                <a:srgbClr val="000000">
                  <a:alpha val="43137"/>
                </a:srgbClr>
              </a:outerShdw>
            </a:effectLst>
          </a:endParaRPr>
        </a:p>
      </dgm:t>
    </dgm:pt>
    <dgm:pt modelId="{600801B6-EE4F-4637-B896-1E2734131919}" type="sibTrans" cxnId="{49AFCA3F-9F99-454B-860D-FEC233959FEC}">
      <dgm:prSet/>
      <dgm:spPr/>
      <dgm:t>
        <a:bodyPr/>
        <a:lstStyle/>
        <a:p>
          <a:endParaRPr lang="en-US" sz="1400">
            <a:effectLst>
              <a:outerShdw blurRad="38100" dist="38100" dir="2700000" algn="tl">
                <a:srgbClr val="000000">
                  <a:alpha val="43137"/>
                </a:srgbClr>
              </a:outerShdw>
            </a:effectLst>
          </a:endParaRPr>
        </a:p>
      </dgm:t>
    </dgm:pt>
    <dgm:pt modelId="{38C88633-4278-478C-B932-F98C54152C24}">
      <dgm:prSet phldrT="[Text]" custT="1"/>
      <dgm:spPr/>
      <dgm:t>
        <a:bodyPr/>
        <a:lstStyle/>
        <a:p>
          <a:pPr>
            <a:buClr>
              <a:srgbClr val="000000"/>
            </a:buClr>
            <a:buSzPts val="1100"/>
            <a:buFont typeface="Arial" panose="020B0604020202020204" pitchFamily="34" charset="0"/>
            <a:buChar char="•"/>
          </a:pPr>
          <a:r>
            <a:rPr lang="en-US" sz="1400" u="none">
              <a:effectLst>
                <a:outerShdw blurRad="38100" dist="38100" dir="2700000" algn="tl">
                  <a:srgbClr val="000000">
                    <a:alpha val="43137"/>
                  </a:srgbClr>
                </a:outerShdw>
              </a:effectLst>
              <a:uFillTx/>
            </a:rPr>
            <a:t>An SPP upgrade has been assigned to address the most limiting element related to the GIR’s current LOIS amount </a:t>
          </a:r>
          <a:endParaRPr lang="en-US" sz="1400">
            <a:effectLst>
              <a:outerShdw blurRad="38100" dist="38100" dir="2700000" algn="tl">
                <a:srgbClr val="000000">
                  <a:alpha val="43137"/>
                </a:srgbClr>
              </a:outerShdw>
            </a:effectLst>
          </a:endParaRPr>
        </a:p>
      </dgm:t>
    </dgm:pt>
    <dgm:pt modelId="{1AFEE18C-DAE1-4A3C-AF8B-C5F108C7E8FE}" type="parTrans" cxnId="{A45B38D3-5E0F-4891-BD22-597E2CF3786A}">
      <dgm:prSet/>
      <dgm:spPr/>
      <dgm:t>
        <a:bodyPr/>
        <a:lstStyle/>
        <a:p>
          <a:endParaRPr lang="en-US" sz="1400">
            <a:effectLst>
              <a:outerShdw blurRad="38100" dist="38100" dir="2700000" algn="tl">
                <a:srgbClr val="000000">
                  <a:alpha val="43137"/>
                </a:srgbClr>
              </a:outerShdw>
            </a:effectLst>
          </a:endParaRPr>
        </a:p>
      </dgm:t>
    </dgm:pt>
    <dgm:pt modelId="{1717CC03-C9D4-4964-A0DC-BECD6E20D5EF}" type="sibTrans" cxnId="{A45B38D3-5E0F-4891-BD22-597E2CF3786A}">
      <dgm:prSet/>
      <dgm:spPr/>
      <dgm:t>
        <a:bodyPr/>
        <a:lstStyle/>
        <a:p>
          <a:endParaRPr lang="en-US" sz="1400">
            <a:effectLst>
              <a:outerShdw blurRad="38100" dist="38100" dir="2700000" algn="tl">
                <a:srgbClr val="000000">
                  <a:alpha val="43137"/>
                </a:srgbClr>
              </a:outerShdw>
            </a:effectLst>
          </a:endParaRPr>
        </a:p>
      </dgm:t>
    </dgm:pt>
    <dgm:pt modelId="{65EC4573-F0C2-4031-83E5-E1E4D3A98164}">
      <dgm:prSet phldrT="[Text]" custT="1"/>
      <dgm:spPr/>
      <dgm:t>
        <a:bodyPr/>
        <a:lstStyle/>
        <a:p>
          <a:pPr>
            <a:buClr>
              <a:srgbClr val="000000"/>
            </a:buClr>
            <a:buSzPts val="1100"/>
            <a:buFont typeface="Arial" panose="020B0604020202020204" pitchFamily="34" charset="0"/>
            <a:buChar char="•"/>
          </a:pPr>
          <a:r>
            <a:rPr lang="en-US" sz="1400" u="none">
              <a:effectLst>
                <a:outerShdw blurRad="38100" dist="38100" dir="2700000" algn="tl">
                  <a:srgbClr val="000000">
                    <a:alpha val="43137"/>
                  </a:srgbClr>
                </a:outerShdw>
              </a:effectLst>
              <a:uFillTx/>
            </a:rPr>
            <a:t>An SPP upgrade has been issued for a new outlet from the GIR’s Point of Interconnection (POI) </a:t>
          </a:r>
          <a:endParaRPr lang="en-US" sz="1400">
            <a:effectLst>
              <a:outerShdw blurRad="38100" dist="38100" dir="2700000" algn="tl">
                <a:srgbClr val="000000">
                  <a:alpha val="43137"/>
                </a:srgbClr>
              </a:outerShdw>
            </a:effectLst>
          </a:endParaRPr>
        </a:p>
      </dgm:t>
    </dgm:pt>
    <dgm:pt modelId="{406823CD-E2FF-4318-85C8-D75B5A86D81B}" type="parTrans" cxnId="{8C79E423-70A1-4229-9859-CEC729C7B712}">
      <dgm:prSet/>
      <dgm:spPr/>
      <dgm:t>
        <a:bodyPr/>
        <a:lstStyle/>
        <a:p>
          <a:endParaRPr lang="en-US" sz="1400">
            <a:effectLst>
              <a:outerShdw blurRad="38100" dist="38100" dir="2700000" algn="tl">
                <a:srgbClr val="000000">
                  <a:alpha val="43137"/>
                </a:srgbClr>
              </a:outerShdw>
            </a:effectLst>
          </a:endParaRPr>
        </a:p>
      </dgm:t>
    </dgm:pt>
    <dgm:pt modelId="{22C7EB68-73EB-4352-B539-A21D90961F61}" type="sibTrans" cxnId="{8C79E423-70A1-4229-9859-CEC729C7B712}">
      <dgm:prSet/>
      <dgm:spPr/>
      <dgm:t>
        <a:bodyPr/>
        <a:lstStyle/>
        <a:p>
          <a:endParaRPr lang="en-US" sz="1400">
            <a:effectLst>
              <a:outerShdw blurRad="38100" dist="38100" dir="2700000" algn="tl">
                <a:srgbClr val="000000">
                  <a:alpha val="43137"/>
                </a:srgbClr>
              </a:outerShdw>
            </a:effectLst>
          </a:endParaRPr>
        </a:p>
      </dgm:t>
    </dgm:pt>
    <dgm:pt modelId="{8851E34C-C720-4F55-8F32-078D751711EC}" type="pres">
      <dgm:prSet presAssocID="{3397F498-900A-4CFF-8A35-C8C19D573EF5}" presName="CompostProcess" presStyleCnt="0">
        <dgm:presLayoutVars>
          <dgm:dir/>
          <dgm:resizeHandles val="exact"/>
        </dgm:presLayoutVars>
      </dgm:prSet>
      <dgm:spPr/>
    </dgm:pt>
    <dgm:pt modelId="{09F34270-46AB-4740-B05F-5BEC7AE67146}" type="pres">
      <dgm:prSet presAssocID="{3397F498-900A-4CFF-8A35-C8C19D573EF5}" presName="arrow" presStyleLbl="bgShp" presStyleIdx="0" presStyleCnt="1"/>
      <dgm:spPr/>
    </dgm:pt>
    <dgm:pt modelId="{15B39D21-E5D8-4285-9F06-26DF59C5FA91}" type="pres">
      <dgm:prSet presAssocID="{3397F498-900A-4CFF-8A35-C8C19D573EF5}" presName="linearProcess" presStyleCnt="0"/>
      <dgm:spPr/>
    </dgm:pt>
    <dgm:pt modelId="{720BC794-45FB-4498-9CEB-FB2DE2E95B95}" type="pres">
      <dgm:prSet presAssocID="{04A7562A-506E-49A8-B1A5-97FC0A941013}" presName="textNode" presStyleLbl="node1" presStyleIdx="0" presStyleCnt="6">
        <dgm:presLayoutVars>
          <dgm:bulletEnabled val="1"/>
        </dgm:presLayoutVars>
      </dgm:prSet>
      <dgm:spPr/>
    </dgm:pt>
    <dgm:pt modelId="{76E954C4-6AEE-47D4-80A8-A7C0313D210D}" type="pres">
      <dgm:prSet presAssocID="{93D32A25-78A8-452A-9326-A3596D8CB0FE}" presName="sibTrans" presStyleCnt="0"/>
      <dgm:spPr/>
    </dgm:pt>
    <dgm:pt modelId="{B234008B-CEA7-41D1-8735-6B878CCA89D9}" type="pres">
      <dgm:prSet presAssocID="{368318C1-3E52-4467-8F24-0A69492ABDBA}" presName="textNode" presStyleLbl="node1" presStyleIdx="1" presStyleCnt="6">
        <dgm:presLayoutVars>
          <dgm:bulletEnabled val="1"/>
        </dgm:presLayoutVars>
      </dgm:prSet>
      <dgm:spPr/>
    </dgm:pt>
    <dgm:pt modelId="{E89A1A7B-3881-450B-9AB7-07BD7CC89C4D}" type="pres">
      <dgm:prSet presAssocID="{01820287-FEA1-4ADE-BD80-22C437BCD4CC}" presName="sibTrans" presStyleCnt="0"/>
      <dgm:spPr/>
    </dgm:pt>
    <dgm:pt modelId="{003DEFF6-6A35-4344-8A39-E2DA95421995}" type="pres">
      <dgm:prSet presAssocID="{600DF3C8-B28A-4F41-B2E1-DDD521CC6E73}" presName="textNode" presStyleLbl="node1" presStyleIdx="2" presStyleCnt="6">
        <dgm:presLayoutVars>
          <dgm:bulletEnabled val="1"/>
        </dgm:presLayoutVars>
      </dgm:prSet>
      <dgm:spPr/>
    </dgm:pt>
    <dgm:pt modelId="{4567855F-61FC-45CD-B637-28A3393E9338}" type="pres">
      <dgm:prSet presAssocID="{A137052A-E737-4764-B1CF-0FE4AF378EF8}" presName="sibTrans" presStyleCnt="0"/>
      <dgm:spPr/>
    </dgm:pt>
    <dgm:pt modelId="{C19BF8B7-E139-45CC-8663-A1BF0BC75C83}" type="pres">
      <dgm:prSet presAssocID="{0DF767DE-5421-4E1E-86A0-032E6BA6CB5F}" presName="textNode" presStyleLbl="node1" presStyleIdx="3" presStyleCnt="6">
        <dgm:presLayoutVars>
          <dgm:bulletEnabled val="1"/>
        </dgm:presLayoutVars>
      </dgm:prSet>
      <dgm:spPr/>
    </dgm:pt>
    <dgm:pt modelId="{3196AD37-3891-46D9-8DD1-B43EEDF31617}" type="pres">
      <dgm:prSet presAssocID="{600801B6-EE4F-4637-B896-1E2734131919}" presName="sibTrans" presStyleCnt="0"/>
      <dgm:spPr/>
    </dgm:pt>
    <dgm:pt modelId="{79D27B7C-AE83-4013-A515-08A9FF463ADD}" type="pres">
      <dgm:prSet presAssocID="{38C88633-4278-478C-B932-F98C54152C24}" presName="textNode" presStyleLbl="node1" presStyleIdx="4" presStyleCnt="6">
        <dgm:presLayoutVars>
          <dgm:bulletEnabled val="1"/>
        </dgm:presLayoutVars>
      </dgm:prSet>
      <dgm:spPr/>
    </dgm:pt>
    <dgm:pt modelId="{51C0847D-06FA-41F5-8C48-B6616C2D93DD}" type="pres">
      <dgm:prSet presAssocID="{1717CC03-C9D4-4964-A0DC-BECD6E20D5EF}" presName="sibTrans" presStyleCnt="0"/>
      <dgm:spPr/>
    </dgm:pt>
    <dgm:pt modelId="{97E662AD-D3FE-45FD-9697-125A55144567}" type="pres">
      <dgm:prSet presAssocID="{65EC4573-F0C2-4031-83E5-E1E4D3A98164}" presName="textNode" presStyleLbl="node1" presStyleIdx="5" presStyleCnt="6">
        <dgm:presLayoutVars>
          <dgm:bulletEnabled val="1"/>
        </dgm:presLayoutVars>
      </dgm:prSet>
      <dgm:spPr/>
    </dgm:pt>
  </dgm:ptLst>
  <dgm:cxnLst>
    <dgm:cxn modelId="{3F854406-9181-4F35-B025-7C5A138F5AE8}" srcId="{3397F498-900A-4CFF-8A35-C8C19D573EF5}" destId="{368318C1-3E52-4467-8F24-0A69492ABDBA}" srcOrd="1" destOrd="0" parTransId="{C2C385C4-E7DE-4BCF-AA38-D61A4784B6A4}" sibTransId="{01820287-FEA1-4ADE-BD80-22C437BCD4CC}"/>
    <dgm:cxn modelId="{A9995707-6DF2-4335-A6D4-F07C88ED93BC}" type="presOf" srcId="{04A7562A-506E-49A8-B1A5-97FC0A941013}" destId="{720BC794-45FB-4498-9CEB-FB2DE2E95B95}" srcOrd="0" destOrd="0" presId="urn:microsoft.com/office/officeart/2005/8/layout/hProcess9"/>
    <dgm:cxn modelId="{8C79E423-70A1-4229-9859-CEC729C7B712}" srcId="{3397F498-900A-4CFF-8A35-C8C19D573EF5}" destId="{65EC4573-F0C2-4031-83E5-E1E4D3A98164}" srcOrd="5" destOrd="0" parTransId="{406823CD-E2FF-4318-85C8-D75B5A86D81B}" sibTransId="{22C7EB68-73EB-4352-B539-A21D90961F61}"/>
    <dgm:cxn modelId="{0812F73D-4B7A-45C6-82E0-B3815A1C9590}" type="presOf" srcId="{38C88633-4278-478C-B932-F98C54152C24}" destId="{79D27B7C-AE83-4013-A515-08A9FF463ADD}" srcOrd="0" destOrd="0" presId="urn:microsoft.com/office/officeart/2005/8/layout/hProcess9"/>
    <dgm:cxn modelId="{49AFCA3F-9F99-454B-860D-FEC233959FEC}" srcId="{3397F498-900A-4CFF-8A35-C8C19D573EF5}" destId="{0DF767DE-5421-4E1E-86A0-032E6BA6CB5F}" srcOrd="3" destOrd="0" parTransId="{5574FFFE-9F50-4CD2-B61F-5D3CDD0BF4B1}" sibTransId="{600801B6-EE4F-4637-B896-1E2734131919}"/>
    <dgm:cxn modelId="{78986061-0A43-4B39-A6B1-82505E0F4875}" type="presOf" srcId="{65EC4573-F0C2-4031-83E5-E1E4D3A98164}" destId="{97E662AD-D3FE-45FD-9697-125A55144567}" srcOrd="0" destOrd="0" presId="urn:microsoft.com/office/officeart/2005/8/layout/hProcess9"/>
    <dgm:cxn modelId="{79F73D4A-B1E2-4A50-8700-E4AD3062E966}" srcId="{3397F498-900A-4CFF-8A35-C8C19D573EF5}" destId="{600DF3C8-B28A-4F41-B2E1-DDD521CC6E73}" srcOrd="2" destOrd="0" parTransId="{86F912D1-9CA3-42D6-83B3-288C1171299F}" sibTransId="{A137052A-E737-4764-B1CF-0FE4AF378EF8}"/>
    <dgm:cxn modelId="{C2D23458-5B39-4B67-A583-D76C05779C82}" type="presOf" srcId="{0DF767DE-5421-4E1E-86A0-032E6BA6CB5F}" destId="{C19BF8B7-E139-45CC-8663-A1BF0BC75C83}" srcOrd="0" destOrd="0" presId="urn:microsoft.com/office/officeart/2005/8/layout/hProcess9"/>
    <dgm:cxn modelId="{604098B3-418A-4558-B61A-C51C8264F6D3}" type="presOf" srcId="{368318C1-3E52-4467-8F24-0A69492ABDBA}" destId="{B234008B-CEA7-41D1-8735-6B878CCA89D9}" srcOrd="0" destOrd="0" presId="urn:microsoft.com/office/officeart/2005/8/layout/hProcess9"/>
    <dgm:cxn modelId="{1492F5C3-8F58-4B53-BA91-224FA885411C}" type="presOf" srcId="{600DF3C8-B28A-4F41-B2E1-DDD521CC6E73}" destId="{003DEFF6-6A35-4344-8A39-E2DA95421995}" srcOrd="0" destOrd="0" presId="urn:microsoft.com/office/officeart/2005/8/layout/hProcess9"/>
    <dgm:cxn modelId="{013BCAC9-E50A-493B-B27E-213E56433BDC}" srcId="{3397F498-900A-4CFF-8A35-C8C19D573EF5}" destId="{04A7562A-506E-49A8-B1A5-97FC0A941013}" srcOrd="0" destOrd="0" parTransId="{F0C6F703-915D-4275-BB98-ED0E513A3AE2}" sibTransId="{93D32A25-78A8-452A-9326-A3596D8CB0FE}"/>
    <dgm:cxn modelId="{A45B38D3-5E0F-4891-BD22-597E2CF3786A}" srcId="{3397F498-900A-4CFF-8A35-C8C19D573EF5}" destId="{38C88633-4278-478C-B932-F98C54152C24}" srcOrd="4" destOrd="0" parTransId="{1AFEE18C-DAE1-4A3C-AF8B-C5F108C7E8FE}" sibTransId="{1717CC03-C9D4-4964-A0DC-BECD6E20D5EF}"/>
    <dgm:cxn modelId="{9B5F32E4-8DE9-4D68-9D7F-36944630EDD6}" type="presOf" srcId="{3397F498-900A-4CFF-8A35-C8C19D573EF5}" destId="{8851E34C-C720-4F55-8F32-078D751711EC}" srcOrd="0" destOrd="0" presId="urn:microsoft.com/office/officeart/2005/8/layout/hProcess9"/>
    <dgm:cxn modelId="{EA8013CC-016E-44C7-B1DD-675C5E7753CC}" type="presParOf" srcId="{8851E34C-C720-4F55-8F32-078D751711EC}" destId="{09F34270-46AB-4740-B05F-5BEC7AE67146}" srcOrd="0" destOrd="0" presId="urn:microsoft.com/office/officeart/2005/8/layout/hProcess9"/>
    <dgm:cxn modelId="{08BB26FD-C94F-4B2B-ACD6-C265273CE0B0}" type="presParOf" srcId="{8851E34C-C720-4F55-8F32-078D751711EC}" destId="{15B39D21-E5D8-4285-9F06-26DF59C5FA91}" srcOrd="1" destOrd="0" presId="urn:microsoft.com/office/officeart/2005/8/layout/hProcess9"/>
    <dgm:cxn modelId="{ED88D528-C305-45FC-A9EF-3E2586DEE60B}" type="presParOf" srcId="{15B39D21-E5D8-4285-9F06-26DF59C5FA91}" destId="{720BC794-45FB-4498-9CEB-FB2DE2E95B95}" srcOrd="0" destOrd="0" presId="urn:microsoft.com/office/officeart/2005/8/layout/hProcess9"/>
    <dgm:cxn modelId="{60FCEE67-6781-49F7-AFF1-E2EAEE7B14F6}" type="presParOf" srcId="{15B39D21-E5D8-4285-9F06-26DF59C5FA91}" destId="{76E954C4-6AEE-47D4-80A8-A7C0313D210D}" srcOrd="1" destOrd="0" presId="urn:microsoft.com/office/officeart/2005/8/layout/hProcess9"/>
    <dgm:cxn modelId="{15A211E6-8F60-4980-8E14-BA59712A7657}" type="presParOf" srcId="{15B39D21-E5D8-4285-9F06-26DF59C5FA91}" destId="{B234008B-CEA7-41D1-8735-6B878CCA89D9}" srcOrd="2" destOrd="0" presId="urn:microsoft.com/office/officeart/2005/8/layout/hProcess9"/>
    <dgm:cxn modelId="{F4C607A4-F88A-4972-A0FD-001A7492431F}" type="presParOf" srcId="{15B39D21-E5D8-4285-9F06-26DF59C5FA91}" destId="{E89A1A7B-3881-450B-9AB7-07BD7CC89C4D}" srcOrd="3" destOrd="0" presId="urn:microsoft.com/office/officeart/2005/8/layout/hProcess9"/>
    <dgm:cxn modelId="{02C06D74-EF1E-471E-A7FA-4D90AEB6982E}" type="presParOf" srcId="{15B39D21-E5D8-4285-9F06-26DF59C5FA91}" destId="{003DEFF6-6A35-4344-8A39-E2DA95421995}" srcOrd="4" destOrd="0" presId="urn:microsoft.com/office/officeart/2005/8/layout/hProcess9"/>
    <dgm:cxn modelId="{68CD6DA0-AB2F-4DB8-8CB8-27E633B917BB}" type="presParOf" srcId="{15B39D21-E5D8-4285-9F06-26DF59C5FA91}" destId="{4567855F-61FC-45CD-B637-28A3393E9338}" srcOrd="5" destOrd="0" presId="urn:microsoft.com/office/officeart/2005/8/layout/hProcess9"/>
    <dgm:cxn modelId="{CA1C217E-7235-443B-8951-5D3DD85E8789}" type="presParOf" srcId="{15B39D21-E5D8-4285-9F06-26DF59C5FA91}" destId="{C19BF8B7-E139-45CC-8663-A1BF0BC75C83}" srcOrd="6" destOrd="0" presId="urn:microsoft.com/office/officeart/2005/8/layout/hProcess9"/>
    <dgm:cxn modelId="{7EB9E1D3-6595-47E1-AE54-F980EB411C0E}" type="presParOf" srcId="{15B39D21-E5D8-4285-9F06-26DF59C5FA91}" destId="{3196AD37-3891-46D9-8DD1-B43EEDF31617}" srcOrd="7" destOrd="0" presId="urn:microsoft.com/office/officeart/2005/8/layout/hProcess9"/>
    <dgm:cxn modelId="{E99406C6-DBE2-4842-BB8D-04069DE00CE5}" type="presParOf" srcId="{15B39D21-E5D8-4285-9F06-26DF59C5FA91}" destId="{79D27B7C-AE83-4013-A515-08A9FF463ADD}" srcOrd="8" destOrd="0" presId="urn:microsoft.com/office/officeart/2005/8/layout/hProcess9"/>
    <dgm:cxn modelId="{1D563C85-AB13-4DCB-AEEB-FC2B9BAE898A}" type="presParOf" srcId="{15B39D21-E5D8-4285-9F06-26DF59C5FA91}" destId="{51C0847D-06FA-41F5-8C48-B6616C2D93DD}" srcOrd="9" destOrd="0" presId="urn:microsoft.com/office/officeart/2005/8/layout/hProcess9"/>
    <dgm:cxn modelId="{76E6288D-5D30-4162-8DF5-5FD8DCBAC2E7}" type="presParOf" srcId="{15B39D21-E5D8-4285-9F06-26DF59C5FA91}" destId="{97E662AD-D3FE-45FD-9697-125A55144567}"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4CB3CE-A983-4567-B19E-1DCD9A57A820}"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1E73D2A-3EF9-40C5-BC76-34A0B7AA3E50}">
      <dgm:prSet/>
      <dgm:spPr/>
      <dgm:t>
        <a:bodyPr/>
        <a:lstStyle/>
        <a:p>
          <a:r>
            <a:rPr lang="en-US"/>
            <a:t>QOL Timeline</a:t>
          </a:r>
        </a:p>
      </dgm:t>
    </dgm:pt>
    <dgm:pt modelId="{4501163B-1242-493D-AAB0-4F840598640C}" type="parTrans" cxnId="{774CA7EF-B8BC-418A-9EEC-96B20DF6203A}">
      <dgm:prSet/>
      <dgm:spPr/>
      <dgm:t>
        <a:bodyPr/>
        <a:lstStyle/>
        <a:p>
          <a:endParaRPr lang="en-US"/>
        </a:p>
      </dgm:t>
    </dgm:pt>
    <dgm:pt modelId="{59DD5AC0-44A2-4A18-8883-7A19459D3C97}" type="sibTrans" cxnId="{774CA7EF-B8BC-418A-9EEC-96B20DF6203A}">
      <dgm:prSet/>
      <dgm:spPr/>
      <dgm:t>
        <a:bodyPr/>
        <a:lstStyle/>
        <a:p>
          <a:endParaRPr lang="en-US"/>
        </a:p>
      </dgm:t>
    </dgm:pt>
    <dgm:pt modelId="{77B35D74-46D2-42E6-B926-4C9DC17B0F4E}" type="pres">
      <dgm:prSet presAssocID="{984CB3CE-A983-4567-B19E-1DCD9A57A820}" presName="linear" presStyleCnt="0">
        <dgm:presLayoutVars>
          <dgm:animLvl val="lvl"/>
          <dgm:resizeHandles val="exact"/>
        </dgm:presLayoutVars>
      </dgm:prSet>
      <dgm:spPr/>
    </dgm:pt>
    <dgm:pt modelId="{5C9658AF-025F-4936-9297-6090CC846CEA}" type="pres">
      <dgm:prSet presAssocID="{31E73D2A-3EF9-40C5-BC76-34A0B7AA3E50}" presName="parentText" presStyleLbl="node1" presStyleIdx="0" presStyleCnt="1">
        <dgm:presLayoutVars>
          <dgm:chMax val="0"/>
          <dgm:bulletEnabled val="1"/>
        </dgm:presLayoutVars>
      </dgm:prSet>
      <dgm:spPr/>
    </dgm:pt>
  </dgm:ptLst>
  <dgm:cxnLst>
    <dgm:cxn modelId="{B30A0F05-9C80-41F5-A065-0FB4A8AAE87D}" type="presOf" srcId="{984CB3CE-A983-4567-B19E-1DCD9A57A820}" destId="{77B35D74-46D2-42E6-B926-4C9DC17B0F4E}" srcOrd="0" destOrd="0" presId="urn:microsoft.com/office/officeart/2005/8/layout/vList2"/>
    <dgm:cxn modelId="{28D40077-74A0-4038-B1AF-015220948ADA}" type="presOf" srcId="{31E73D2A-3EF9-40C5-BC76-34A0B7AA3E50}" destId="{5C9658AF-025F-4936-9297-6090CC846CEA}" srcOrd="0" destOrd="0" presId="urn:microsoft.com/office/officeart/2005/8/layout/vList2"/>
    <dgm:cxn modelId="{774CA7EF-B8BC-418A-9EEC-96B20DF6203A}" srcId="{984CB3CE-A983-4567-B19E-1DCD9A57A820}" destId="{31E73D2A-3EF9-40C5-BC76-34A0B7AA3E50}" srcOrd="0" destOrd="0" parTransId="{4501163B-1242-493D-AAB0-4F840598640C}" sibTransId="{59DD5AC0-44A2-4A18-8883-7A19459D3C97}"/>
    <dgm:cxn modelId="{0F7A13F7-60BF-4C43-92E1-EE4FFFA28700}" type="presParOf" srcId="{77B35D74-46D2-42E6-B926-4C9DC17B0F4E}" destId="{5C9658AF-025F-4936-9297-6090CC846CE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38953A-C038-4FA0-A631-ABDD728C545A}"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CBD9447A-6924-45C0-8CBF-EDFE8A570611}">
      <dgm:prSet/>
      <dgm:spPr/>
      <dgm:t>
        <a:bodyPr/>
        <a:lstStyle/>
        <a:p>
          <a:r>
            <a:rPr lang="en-US"/>
            <a:t>Open Window: May 4</a:t>
          </a:r>
          <a:r>
            <a:rPr lang="en-US" baseline="30000"/>
            <a:t>th</a:t>
          </a:r>
          <a:r>
            <a:rPr lang="en-US"/>
            <a:t> – May 31</a:t>
          </a:r>
          <a:r>
            <a:rPr lang="en-US" baseline="30000"/>
            <a:t>st</a:t>
          </a:r>
          <a:r>
            <a:rPr lang="en-US"/>
            <a:t> </a:t>
          </a:r>
        </a:p>
      </dgm:t>
    </dgm:pt>
    <dgm:pt modelId="{ECF97D0B-5092-4702-9EA2-25280E70F06E}" type="parTrans" cxnId="{923737A2-2F35-4BC0-B7C7-A5F3F9AF7876}">
      <dgm:prSet/>
      <dgm:spPr/>
      <dgm:t>
        <a:bodyPr/>
        <a:lstStyle/>
        <a:p>
          <a:endParaRPr lang="en-US"/>
        </a:p>
      </dgm:t>
    </dgm:pt>
    <dgm:pt modelId="{1D041EC4-CB01-49CF-8F60-66D7F00BE1AF}" type="sibTrans" cxnId="{923737A2-2F35-4BC0-B7C7-A5F3F9AF7876}">
      <dgm:prSet/>
      <dgm:spPr/>
      <dgm:t>
        <a:bodyPr/>
        <a:lstStyle/>
        <a:p>
          <a:endParaRPr lang="en-US"/>
        </a:p>
      </dgm:t>
    </dgm:pt>
    <dgm:pt modelId="{4154ACA4-356D-4AD7-B34D-BB80F06F5E36}">
      <dgm:prSet/>
      <dgm:spPr/>
      <dgm:t>
        <a:bodyPr/>
        <a:lstStyle/>
        <a:p>
          <a:r>
            <a:rPr lang="en-US"/>
            <a:t>Data Validation: June 1</a:t>
          </a:r>
          <a:r>
            <a:rPr lang="en-US" baseline="30000"/>
            <a:t>st</a:t>
          </a:r>
          <a:r>
            <a:rPr lang="en-US"/>
            <a:t> – June 30</a:t>
          </a:r>
          <a:r>
            <a:rPr lang="en-US" baseline="30000"/>
            <a:t>th</a:t>
          </a:r>
          <a:endParaRPr lang="en-US"/>
        </a:p>
      </dgm:t>
    </dgm:pt>
    <dgm:pt modelId="{C3D14631-202A-429A-9EFA-4DAB62CF9165}" type="parTrans" cxnId="{A645BF4C-3D8E-45A9-81CA-DCC5066FB1E6}">
      <dgm:prSet/>
      <dgm:spPr/>
      <dgm:t>
        <a:bodyPr/>
        <a:lstStyle/>
        <a:p>
          <a:endParaRPr lang="en-US"/>
        </a:p>
      </dgm:t>
    </dgm:pt>
    <dgm:pt modelId="{1166A5E9-AD02-4BCD-B442-9CDC8637E0B8}" type="sibTrans" cxnId="{A645BF4C-3D8E-45A9-81CA-DCC5066FB1E6}">
      <dgm:prSet/>
      <dgm:spPr/>
      <dgm:t>
        <a:bodyPr/>
        <a:lstStyle/>
        <a:p>
          <a:endParaRPr lang="en-US"/>
        </a:p>
      </dgm:t>
    </dgm:pt>
    <dgm:pt modelId="{15D302F1-B8B0-42F1-8907-B18F998618D9}">
      <dgm:prSet/>
      <dgm:spPr/>
      <dgm:t>
        <a:bodyPr/>
        <a:lstStyle/>
        <a:p>
          <a:r>
            <a:rPr lang="en-US"/>
            <a:t>Analysis: July 1</a:t>
          </a:r>
          <a:r>
            <a:rPr lang="en-US" baseline="30000"/>
            <a:t>st</a:t>
          </a:r>
          <a:r>
            <a:rPr lang="en-US"/>
            <a:t> (1.5 to 2 months)</a:t>
          </a:r>
        </a:p>
      </dgm:t>
    </dgm:pt>
    <dgm:pt modelId="{2FEA67C8-DABA-4972-A2F9-22ED697EA9D7}" type="parTrans" cxnId="{6F879331-4BAE-42A8-88A5-9A3621C75CD7}">
      <dgm:prSet/>
      <dgm:spPr/>
      <dgm:t>
        <a:bodyPr/>
        <a:lstStyle/>
        <a:p>
          <a:endParaRPr lang="en-US"/>
        </a:p>
      </dgm:t>
    </dgm:pt>
    <dgm:pt modelId="{EB7E8B1A-BFF0-444F-BA9B-8AF0C26C114B}" type="sibTrans" cxnId="{6F879331-4BAE-42A8-88A5-9A3621C75CD7}">
      <dgm:prSet/>
      <dgm:spPr/>
      <dgm:t>
        <a:bodyPr/>
        <a:lstStyle/>
        <a:p>
          <a:endParaRPr lang="en-US"/>
        </a:p>
      </dgm:t>
    </dgm:pt>
    <dgm:pt modelId="{B76136A3-5591-437B-B87F-CBF0A696A8DF}">
      <dgm:prSet/>
      <dgm:spPr/>
      <dgm:t>
        <a:bodyPr/>
        <a:lstStyle/>
        <a:p>
          <a:r>
            <a:rPr lang="en-US"/>
            <a:t>QOL Fall Season Posting: September 15</a:t>
          </a:r>
          <a:r>
            <a:rPr lang="en-US" baseline="30000"/>
            <a:t>th</a:t>
          </a:r>
          <a:r>
            <a:rPr lang="en-US"/>
            <a:t> </a:t>
          </a:r>
        </a:p>
      </dgm:t>
    </dgm:pt>
    <dgm:pt modelId="{CAF9A050-5B85-4D59-A413-8771B0E61B0D}" type="parTrans" cxnId="{412C55AD-5BA1-4391-96CB-88851F4EEA10}">
      <dgm:prSet/>
      <dgm:spPr/>
      <dgm:t>
        <a:bodyPr/>
        <a:lstStyle/>
        <a:p>
          <a:endParaRPr lang="en-US"/>
        </a:p>
      </dgm:t>
    </dgm:pt>
    <dgm:pt modelId="{C0119272-B439-4CE5-805F-88015E166921}" type="sibTrans" cxnId="{412C55AD-5BA1-4391-96CB-88851F4EEA10}">
      <dgm:prSet/>
      <dgm:spPr/>
      <dgm:t>
        <a:bodyPr/>
        <a:lstStyle/>
        <a:p>
          <a:endParaRPr lang="en-US"/>
        </a:p>
      </dgm:t>
    </dgm:pt>
    <dgm:pt modelId="{7107EFC2-9C75-41B8-A2C2-2C3A78377012}" type="pres">
      <dgm:prSet presAssocID="{1538953A-C038-4FA0-A631-ABDD728C545A}" presName="Name0" presStyleCnt="0">
        <dgm:presLayoutVars>
          <dgm:dir/>
          <dgm:animLvl val="lvl"/>
          <dgm:resizeHandles val="exact"/>
        </dgm:presLayoutVars>
      </dgm:prSet>
      <dgm:spPr/>
    </dgm:pt>
    <dgm:pt modelId="{071A0C55-2CCF-448B-9C8E-D89CD1649EAF}" type="pres">
      <dgm:prSet presAssocID="{B76136A3-5591-437B-B87F-CBF0A696A8DF}" presName="boxAndChildren" presStyleCnt="0"/>
      <dgm:spPr/>
    </dgm:pt>
    <dgm:pt modelId="{6E65D504-BDBC-408C-B087-D2ED3E8ACA26}" type="pres">
      <dgm:prSet presAssocID="{B76136A3-5591-437B-B87F-CBF0A696A8DF}" presName="parentTextBox" presStyleLbl="node1" presStyleIdx="0" presStyleCnt="4"/>
      <dgm:spPr/>
    </dgm:pt>
    <dgm:pt modelId="{FD8ADB2B-2992-4499-9772-F934EFFD68A5}" type="pres">
      <dgm:prSet presAssocID="{EB7E8B1A-BFF0-444F-BA9B-8AF0C26C114B}" presName="sp" presStyleCnt="0"/>
      <dgm:spPr/>
    </dgm:pt>
    <dgm:pt modelId="{AA4570B2-546B-45CF-AA98-7619126ACF9C}" type="pres">
      <dgm:prSet presAssocID="{15D302F1-B8B0-42F1-8907-B18F998618D9}" presName="arrowAndChildren" presStyleCnt="0"/>
      <dgm:spPr/>
    </dgm:pt>
    <dgm:pt modelId="{3ABBD625-5915-4AF3-81C3-910086C9E962}" type="pres">
      <dgm:prSet presAssocID="{15D302F1-B8B0-42F1-8907-B18F998618D9}" presName="parentTextArrow" presStyleLbl="node1" presStyleIdx="1" presStyleCnt="4"/>
      <dgm:spPr/>
    </dgm:pt>
    <dgm:pt modelId="{6527AAE0-8132-4B7D-82A3-4B3BEA1AC049}" type="pres">
      <dgm:prSet presAssocID="{1166A5E9-AD02-4BCD-B442-9CDC8637E0B8}" presName="sp" presStyleCnt="0"/>
      <dgm:spPr/>
    </dgm:pt>
    <dgm:pt modelId="{BA935367-7298-4EB1-AECF-028766635969}" type="pres">
      <dgm:prSet presAssocID="{4154ACA4-356D-4AD7-B34D-BB80F06F5E36}" presName="arrowAndChildren" presStyleCnt="0"/>
      <dgm:spPr/>
    </dgm:pt>
    <dgm:pt modelId="{4B8CBE5E-9383-44BD-81D6-F94ADF8C3767}" type="pres">
      <dgm:prSet presAssocID="{4154ACA4-356D-4AD7-B34D-BB80F06F5E36}" presName="parentTextArrow" presStyleLbl="node1" presStyleIdx="2" presStyleCnt="4"/>
      <dgm:spPr/>
    </dgm:pt>
    <dgm:pt modelId="{45311B6C-283A-4A21-8394-6189DFE8FAF8}" type="pres">
      <dgm:prSet presAssocID="{1D041EC4-CB01-49CF-8F60-66D7F00BE1AF}" presName="sp" presStyleCnt="0"/>
      <dgm:spPr/>
    </dgm:pt>
    <dgm:pt modelId="{4AEECDEE-B601-4C25-B07B-2965B0C6B9E0}" type="pres">
      <dgm:prSet presAssocID="{CBD9447A-6924-45C0-8CBF-EDFE8A570611}" presName="arrowAndChildren" presStyleCnt="0"/>
      <dgm:spPr/>
    </dgm:pt>
    <dgm:pt modelId="{C4D9647F-6EAF-445F-B434-72BF3D708542}" type="pres">
      <dgm:prSet presAssocID="{CBD9447A-6924-45C0-8CBF-EDFE8A570611}" presName="parentTextArrow" presStyleLbl="node1" presStyleIdx="3" presStyleCnt="4"/>
      <dgm:spPr/>
    </dgm:pt>
  </dgm:ptLst>
  <dgm:cxnLst>
    <dgm:cxn modelId="{D4FEA330-E2B7-4C70-97DA-C5ADDC8EFDA8}" type="presOf" srcId="{4154ACA4-356D-4AD7-B34D-BB80F06F5E36}" destId="{4B8CBE5E-9383-44BD-81D6-F94ADF8C3767}" srcOrd="0" destOrd="0" presId="urn:microsoft.com/office/officeart/2005/8/layout/process4"/>
    <dgm:cxn modelId="{6F879331-4BAE-42A8-88A5-9A3621C75CD7}" srcId="{1538953A-C038-4FA0-A631-ABDD728C545A}" destId="{15D302F1-B8B0-42F1-8907-B18F998618D9}" srcOrd="2" destOrd="0" parTransId="{2FEA67C8-DABA-4972-A2F9-22ED697EA9D7}" sibTransId="{EB7E8B1A-BFF0-444F-BA9B-8AF0C26C114B}"/>
    <dgm:cxn modelId="{A645BF4C-3D8E-45A9-81CA-DCC5066FB1E6}" srcId="{1538953A-C038-4FA0-A631-ABDD728C545A}" destId="{4154ACA4-356D-4AD7-B34D-BB80F06F5E36}" srcOrd="1" destOrd="0" parTransId="{C3D14631-202A-429A-9EFA-4DAB62CF9165}" sibTransId="{1166A5E9-AD02-4BCD-B442-9CDC8637E0B8}"/>
    <dgm:cxn modelId="{2C0B7450-4AFB-4060-B371-73A14A2CCEA1}" type="presOf" srcId="{B76136A3-5591-437B-B87F-CBF0A696A8DF}" destId="{6E65D504-BDBC-408C-B087-D2ED3E8ACA26}" srcOrd="0" destOrd="0" presId="urn:microsoft.com/office/officeart/2005/8/layout/process4"/>
    <dgm:cxn modelId="{C2263781-FAE6-4F1E-94FE-B14FACEC347F}" type="presOf" srcId="{CBD9447A-6924-45C0-8CBF-EDFE8A570611}" destId="{C4D9647F-6EAF-445F-B434-72BF3D708542}" srcOrd="0" destOrd="0" presId="urn:microsoft.com/office/officeart/2005/8/layout/process4"/>
    <dgm:cxn modelId="{923737A2-2F35-4BC0-B7C7-A5F3F9AF7876}" srcId="{1538953A-C038-4FA0-A631-ABDD728C545A}" destId="{CBD9447A-6924-45C0-8CBF-EDFE8A570611}" srcOrd="0" destOrd="0" parTransId="{ECF97D0B-5092-4702-9EA2-25280E70F06E}" sibTransId="{1D041EC4-CB01-49CF-8F60-66D7F00BE1AF}"/>
    <dgm:cxn modelId="{412C55AD-5BA1-4391-96CB-88851F4EEA10}" srcId="{1538953A-C038-4FA0-A631-ABDD728C545A}" destId="{B76136A3-5591-437B-B87F-CBF0A696A8DF}" srcOrd="3" destOrd="0" parTransId="{CAF9A050-5B85-4D59-A413-8771B0E61B0D}" sibTransId="{C0119272-B439-4CE5-805F-88015E166921}"/>
    <dgm:cxn modelId="{9781AECF-C67A-4E2F-8A73-540A8E19E417}" type="presOf" srcId="{1538953A-C038-4FA0-A631-ABDD728C545A}" destId="{7107EFC2-9C75-41B8-A2C2-2C3A78377012}" srcOrd="0" destOrd="0" presId="urn:microsoft.com/office/officeart/2005/8/layout/process4"/>
    <dgm:cxn modelId="{805E8EE9-8012-43F9-8143-5E71BD132526}" type="presOf" srcId="{15D302F1-B8B0-42F1-8907-B18F998618D9}" destId="{3ABBD625-5915-4AF3-81C3-910086C9E962}" srcOrd="0" destOrd="0" presId="urn:microsoft.com/office/officeart/2005/8/layout/process4"/>
    <dgm:cxn modelId="{D25C53B9-0BDB-4C8E-A329-B5D5CE2FECED}" type="presParOf" srcId="{7107EFC2-9C75-41B8-A2C2-2C3A78377012}" destId="{071A0C55-2CCF-448B-9C8E-D89CD1649EAF}" srcOrd="0" destOrd="0" presId="urn:microsoft.com/office/officeart/2005/8/layout/process4"/>
    <dgm:cxn modelId="{1ECF0A93-DC14-4724-A5ED-49077E67D356}" type="presParOf" srcId="{071A0C55-2CCF-448B-9C8E-D89CD1649EAF}" destId="{6E65D504-BDBC-408C-B087-D2ED3E8ACA26}" srcOrd="0" destOrd="0" presId="urn:microsoft.com/office/officeart/2005/8/layout/process4"/>
    <dgm:cxn modelId="{E2E92ABB-55DF-4B2D-A58A-0F1BD383242E}" type="presParOf" srcId="{7107EFC2-9C75-41B8-A2C2-2C3A78377012}" destId="{FD8ADB2B-2992-4499-9772-F934EFFD68A5}" srcOrd="1" destOrd="0" presId="urn:microsoft.com/office/officeart/2005/8/layout/process4"/>
    <dgm:cxn modelId="{9F319813-5FF5-4F58-8C38-1A9858F76104}" type="presParOf" srcId="{7107EFC2-9C75-41B8-A2C2-2C3A78377012}" destId="{AA4570B2-546B-45CF-AA98-7619126ACF9C}" srcOrd="2" destOrd="0" presId="urn:microsoft.com/office/officeart/2005/8/layout/process4"/>
    <dgm:cxn modelId="{75D402D4-FD8D-4CF8-88FF-D2CCD1D09563}" type="presParOf" srcId="{AA4570B2-546B-45CF-AA98-7619126ACF9C}" destId="{3ABBD625-5915-4AF3-81C3-910086C9E962}" srcOrd="0" destOrd="0" presId="urn:microsoft.com/office/officeart/2005/8/layout/process4"/>
    <dgm:cxn modelId="{89A58FFB-B244-4BEC-B90A-BB241377928A}" type="presParOf" srcId="{7107EFC2-9C75-41B8-A2C2-2C3A78377012}" destId="{6527AAE0-8132-4B7D-82A3-4B3BEA1AC049}" srcOrd="3" destOrd="0" presId="urn:microsoft.com/office/officeart/2005/8/layout/process4"/>
    <dgm:cxn modelId="{C8986BE2-2759-4D49-B2C4-CDF26BFB3123}" type="presParOf" srcId="{7107EFC2-9C75-41B8-A2C2-2C3A78377012}" destId="{BA935367-7298-4EB1-AECF-028766635969}" srcOrd="4" destOrd="0" presId="urn:microsoft.com/office/officeart/2005/8/layout/process4"/>
    <dgm:cxn modelId="{A683F258-26AF-4179-BF5D-9F551416747C}" type="presParOf" srcId="{BA935367-7298-4EB1-AECF-028766635969}" destId="{4B8CBE5E-9383-44BD-81D6-F94ADF8C3767}" srcOrd="0" destOrd="0" presId="urn:microsoft.com/office/officeart/2005/8/layout/process4"/>
    <dgm:cxn modelId="{C94C0DA6-693E-4C8A-9783-E37B8B3894E5}" type="presParOf" srcId="{7107EFC2-9C75-41B8-A2C2-2C3A78377012}" destId="{45311B6C-283A-4A21-8394-6189DFE8FAF8}" srcOrd="5" destOrd="0" presId="urn:microsoft.com/office/officeart/2005/8/layout/process4"/>
    <dgm:cxn modelId="{1F45185E-B8C9-454A-ADF2-787A6340CDA3}" type="presParOf" srcId="{7107EFC2-9C75-41B8-A2C2-2C3A78377012}" destId="{4AEECDEE-B601-4C25-B07B-2965B0C6B9E0}" srcOrd="6" destOrd="0" presId="urn:microsoft.com/office/officeart/2005/8/layout/process4"/>
    <dgm:cxn modelId="{F6030A14-5FCB-4484-9511-1E76C7C60B6F}" type="presParOf" srcId="{4AEECDEE-B601-4C25-B07B-2965B0C6B9E0}" destId="{C4D9647F-6EAF-445F-B434-72BF3D708542}"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396FB-403F-4E89-A936-B18AC69AC1B8}">
      <dsp:nvSpPr>
        <dsp:cNvPr id="0" name=""/>
        <dsp:cNvSpPr/>
      </dsp:nvSpPr>
      <dsp:spPr>
        <a:xfrm>
          <a:off x="0" y="11676"/>
          <a:ext cx="10553700" cy="130221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Purpose of QOL</a:t>
          </a:r>
        </a:p>
      </dsp:txBody>
      <dsp:txXfrm>
        <a:off x="63569" y="75245"/>
        <a:ext cx="10426562" cy="1175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A71AD-9F2A-4B4E-A634-D0AED3B170F9}">
      <dsp:nvSpPr>
        <dsp:cNvPr id="0" name=""/>
        <dsp:cNvSpPr/>
      </dsp:nvSpPr>
      <dsp:spPr>
        <a:xfrm>
          <a:off x="0" y="751830"/>
          <a:ext cx="10896922" cy="1272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Give projects that are shovel ready and have a LOIS amount from DISIS/CPP to increase service before upgrades.</a:t>
          </a:r>
        </a:p>
      </dsp:txBody>
      <dsp:txXfrm>
        <a:off x="62141" y="813971"/>
        <a:ext cx="10772640" cy="1148678"/>
      </dsp:txXfrm>
    </dsp:sp>
    <dsp:sp modelId="{5FD0E98E-DC4A-4B38-A647-EBE1371BD5F7}">
      <dsp:nvSpPr>
        <dsp:cNvPr id="0" name=""/>
        <dsp:cNvSpPr/>
      </dsp:nvSpPr>
      <dsp:spPr>
        <a:xfrm>
          <a:off x="0" y="2116950"/>
          <a:ext cx="10896922" cy="1272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Allow for the study of multiple LOSIS projects in the same vein as the Annual Interim but on a quarterly basis.</a:t>
          </a:r>
        </a:p>
      </dsp:txBody>
      <dsp:txXfrm>
        <a:off x="62141" y="2179091"/>
        <a:ext cx="10772640" cy="1148678"/>
      </dsp:txXfrm>
    </dsp:sp>
    <dsp:sp modelId="{B7DD74EA-20D5-4DB6-A49E-1765826DF404}">
      <dsp:nvSpPr>
        <dsp:cNvPr id="0" name=""/>
        <dsp:cNvSpPr/>
      </dsp:nvSpPr>
      <dsp:spPr>
        <a:xfrm>
          <a:off x="0" y="3482070"/>
          <a:ext cx="10896922" cy="1272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More generation online faster.</a:t>
          </a:r>
        </a:p>
      </dsp:txBody>
      <dsp:txXfrm>
        <a:off x="62141" y="3544211"/>
        <a:ext cx="10772640" cy="1148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F52B8-DB51-413C-8B61-EBCF55BFE59C}">
      <dsp:nvSpPr>
        <dsp:cNvPr id="0" name=""/>
        <dsp:cNvSpPr/>
      </dsp:nvSpPr>
      <dsp:spPr>
        <a:xfrm>
          <a:off x="0" y="85276"/>
          <a:ext cx="10553700" cy="73709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LOIS (Limited Operation Interconnection Service)  Value Types</a:t>
          </a:r>
        </a:p>
      </dsp:txBody>
      <dsp:txXfrm>
        <a:off x="35982" y="121258"/>
        <a:ext cx="10481736" cy="665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76B76-4105-41D7-9BA9-AA0F34401D9F}">
      <dsp:nvSpPr>
        <dsp:cNvPr id="0" name=""/>
        <dsp:cNvSpPr/>
      </dsp:nvSpPr>
      <dsp:spPr>
        <a:xfrm>
          <a:off x="3298" y="234885"/>
          <a:ext cx="3215580" cy="121185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DISIS (Definitive Interconnection System Impact Study)</a:t>
          </a:r>
        </a:p>
      </dsp:txBody>
      <dsp:txXfrm>
        <a:off x="3298" y="234885"/>
        <a:ext cx="3215580" cy="1211853"/>
      </dsp:txXfrm>
    </dsp:sp>
    <dsp:sp modelId="{8DFAF96B-A5AF-4B50-B851-EA767E6C751E}">
      <dsp:nvSpPr>
        <dsp:cNvPr id="0" name=""/>
        <dsp:cNvSpPr/>
      </dsp:nvSpPr>
      <dsp:spPr>
        <a:xfrm>
          <a:off x="3298" y="1446739"/>
          <a:ext cx="3215580" cy="301401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LOIS determined for all projects within DISIS cluster.  Can differ when LOSIS is performed</a:t>
          </a:r>
        </a:p>
      </dsp:txBody>
      <dsp:txXfrm>
        <a:off x="3298" y="1446739"/>
        <a:ext cx="3215580" cy="3014010"/>
      </dsp:txXfrm>
    </dsp:sp>
    <dsp:sp modelId="{D6BF58FC-C546-4A57-B106-2E0C4C799A22}">
      <dsp:nvSpPr>
        <dsp:cNvPr id="0" name=""/>
        <dsp:cNvSpPr/>
      </dsp:nvSpPr>
      <dsp:spPr>
        <a:xfrm>
          <a:off x="3669059" y="234885"/>
          <a:ext cx="3215580" cy="121185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CPP (Consolidated Planning Process)</a:t>
          </a:r>
        </a:p>
      </dsp:txBody>
      <dsp:txXfrm>
        <a:off x="3669059" y="234885"/>
        <a:ext cx="3215580" cy="1211853"/>
      </dsp:txXfrm>
    </dsp:sp>
    <dsp:sp modelId="{8227934B-39EE-416D-AC14-BF6D1752CD06}">
      <dsp:nvSpPr>
        <dsp:cNvPr id="0" name=""/>
        <dsp:cNvSpPr/>
      </dsp:nvSpPr>
      <dsp:spPr>
        <a:xfrm>
          <a:off x="3669059" y="1446739"/>
          <a:ext cx="3215580" cy="301401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Same as DISIS</a:t>
          </a:r>
        </a:p>
      </dsp:txBody>
      <dsp:txXfrm>
        <a:off x="3669059" y="1446739"/>
        <a:ext cx="3215580" cy="3014010"/>
      </dsp:txXfrm>
    </dsp:sp>
    <dsp:sp modelId="{20D01825-A1E7-44BF-A5D1-583A672ED4E4}">
      <dsp:nvSpPr>
        <dsp:cNvPr id="0" name=""/>
        <dsp:cNvSpPr/>
      </dsp:nvSpPr>
      <dsp:spPr>
        <a:xfrm>
          <a:off x="7334821" y="234885"/>
          <a:ext cx="3215580" cy="121185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LOSIS (Limited Operation System Impact Study)</a:t>
          </a:r>
        </a:p>
      </dsp:txBody>
      <dsp:txXfrm>
        <a:off x="7334821" y="234885"/>
        <a:ext cx="3215580" cy="1211853"/>
      </dsp:txXfrm>
    </dsp:sp>
    <dsp:sp modelId="{BEE1EA8A-5B59-460B-A1B9-2AD569877A0C}">
      <dsp:nvSpPr>
        <dsp:cNvPr id="0" name=""/>
        <dsp:cNvSpPr/>
      </dsp:nvSpPr>
      <dsp:spPr>
        <a:xfrm>
          <a:off x="7334821" y="1446739"/>
          <a:ext cx="3215580" cy="301401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A Special Study that re-evaluates the LOIS amount determined through DISIS/CPP for an individual Generator Interconnection Request</a:t>
          </a:r>
        </a:p>
      </dsp:txBody>
      <dsp:txXfrm>
        <a:off x="7334821" y="1446739"/>
        <a:ext cx="3215580" cy="3014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F6593-0AE8-475B-9801-999C15E380EB}">
      <dsp:nvSpPr>
        <dsp:cNvPr id="0" name=""/>
        <dsp:cNvSpPr/>
      </dsp:nvSpPr>
      <dsp:spPr>
        <a:xfrm>
          <a:off x="0" y="44876"/>
          <a:ext cx="11525151" cy="7488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QOL will be a quarterly study</a:t>
          </a:r>
        </a:p>
      </dsp:txBody>
      <dsp:txXfrm>
        <a:off x="0" y="44876"/>
        <a:ext cx="11525151" cy="748800"/>
      </dsp:txXfrm>
    </dsp:sp>
    <dsp:sp modelId="{B759A29F-F2E8-4FEE-B8A0-1917834EF2C5}">
      <dsp:nvSpPr>
        <dsp:cNvPr id="0" name=""/>
        <dsp:cNvSpPr/>
      </dsp:nvSpPr>
      <dsp:spPr>
        <a:xfrm>
          <a:off x="0" y="793676"/>
          <a:ext cx="11525151" cy="378261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1" kern="1200"/>
            <a:t>GIR Participation</a:t>
          </a:r>
          <a:r>
            <a:rPr lang="en-US" sz="2600" kern="1200"/>
            <a:t>: Generator Interconnection Requests (GIRs) can choose to participate in all four quarterly studies or maintain their existing DISIS/LOISIS limits.</a:t>
          </a:r>
        </a:p>
        <a:p>
          <a:pPr marL="228600" lvl="1" indent="-228600" algn="l" defTabSz="1155700">
            <a:lnSpc>
              <a:spcPct val="90000"/>
            </a:lnSpc>
            <a:spcBef>
              <a:spcPct val="0"/>
            </a:spcBef>
            <a:spcAft>
              <a:spcPct val="15000"/>
            </a:spcAft>
            <a:buChar char="•"/>
          </a:pPr>
          <a:r>
            <a:rPr lang="en-US" sz="2600" b="1" kern="1200"/>
            <a:t>Opt-In Commitment</a:t>
          </a:r>
          <a:r>
            <a:rPr lang="en-US" sz="2600" kern="1200"/>
            <a:t>: Once a GIR opts into the QOL study, their participation is required for that calendar year or until the study's constraints are lifted.</a:t>
          </a:r>
        </a:p>
        <a:p>
          <a:pPr marL="228600" lvl="1" indent="-228600" algn="l" defTabSz="1155700">
            <a:lnSpc>
              <a:spcPct val="90000"/>
            </a:lnSpc>
            <a:spcBef>
              <a:spcPct val="0"/>
            </a:spcBef>
            <a:spcAft>
              <a:spcPct val="15000"/>
            </a:spcAft>
            <a:buChar char="•"/>
          </a:pPr>
          <a:r>
            <a:rPr lang="en-US" sz="2600" b="1" kern="1200"/>
            <a:t>GIR Choice</a:t>
          </a:r>
          <a:r>
            <a:rPr lang="en-US" sz="2600" kern="1200"/>
            <a:t>:  GIRs who prefer to be limited to the results of the DISIS/CPP for the entire year may choose not to participate in the quarterly studies for that year.</a:t>
          </a:r>
          <a:br>
            <a:rPr lang="en-US" sz="2600" kern="1200"/>
          </a:br>
          <a:endParaRPr lang="en-US" sz="2600" kern="1200"/>
        </a:p>
      </dsp:txBody>
      <dsp:txXfrm>
        <a:off x="0" y="793676"/>
        <a:ext cx="11525151" cy="3782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34270-46AB-4740-B05F-5BEC7AE67146}">
      <dsp:nvSpPr>
        <dsp:cNvPr id="0" name=""/>
        <dsp:cNvSpPr/>
      </dsp:nvSpPr>
      <dsp:spPr>
        <a:xfrm>
          <a:off x="849391" y="0"/>
          <a:ext cx="9626441" cy="523875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BC794-45FB-4498-9CEB-FB2DE2E95B95}">
      <dsp:nvSpPr>
        <dsp:cNvPr id="0" name=""/>
        <dsp:cNvSpPr/>
      </dsp:nvSpPr>
      <dsp:spPr>
        <a:xfrm>
          <a:off x="138" y="1571625"/>
          <a:ext cx="1657309" cy="20955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u="none" kern="1200">
              <a:effectLst>
                <a:outerShdw blurRad="38100" dist="38100" dir="2700000" algn="tl">
                  <a:srgbClr val="000000">
                    <a:alpha val="43137"/>
                  </a:srgbClr>
                </a:outerShdw>
              </a:effectLst>
              <a:uFillTx/>
            </a:rPr>
            <a:t>The GIR has requested inclusion in the QOL study and will be in commercial operation </a:t>
          </a:r>
          <a:r>
            <a:rPr lang="en-US" sz="1400" b="1" u="none" kern="1200">
              <a:effectLst>
                <a:outerShdw blurRad="38100" dist="38100" dir="2700000" algn="tl">
                  <a:srgbClr val="000000">
                    <a:alpha val="43137"/>
                  </a:srgbClr>
                </a:outerShdw>
              </a:effectLst>
              <a:uFillTx/>
            </a:rPr>
            <a:t>≥ 60%</a:t>
          </a:r>
          <a:r>
            <a:rPr lang="en-US" sz="1400" u="none" kern="1200">
              <a:effectLst>
                <a:outerShdw blurRad="38100" dist="38100" dir="2700000" algn="tl">
                  <a:srgbClr val="000000">
                    <a:alpha val="43137"/>
                  </a:srgbClr>
                </a:outerShdw>
              </a:effectLst>
              <a:uFillTx/>
            </a:rPr>
            <a:t> of the QOL study horizon</a:t>
          </a:r>
          <a:endParaRPr lang="en-US" sz="1400" kern="1200">
            <a:effectLst>
              <a:outerShdw blurRad="38100" dist="38100" dir="2700000" algn="tl">
                <a:srgbClr val="000000">
                  <a:alpha val="43137"/>
                </a:srgbClr>
              </a:outerShdw>
            </a:effectLst>
          </a:endParaRPr>
        </a:p>
      </dsp:txBody>
      <dsp:txXfrm>
        <a:off x="81041" y="1652528"/>
        <a:ext cx="1495503" cy="1933694"/>
      </dsp:txXfrm>
    </dsp:sp>
    <dsp:sp modelId="{B234008B-CEA7-41D1-8735-6B878CCA89D9}">
      <dsp:nvSpPr>
        <dsp:cNvPr id="0" name=""/>
        <dsp:cNvSpPr/>
      </dsp:nvSpPr>
      <dsp:spPr>
        <a:xfrm>
          <a:off x="1933666" y="1571625"/>
          <a:ext cx="1657309" cy="20955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effectLst>
                <a:outerShdw blurRad="38100" dist="38100" dir="2700000" algn="tl">
                  <a:srgbClr val="000000">
                    <a:alpha val="43137"/>
                  </a:srgbClr>
                </a:outerShdw>
              </a:effectLst>
            </a:rPr>
            <a:t>The GIR has an effective Generator Interconnection Agreement (GIA) not on suspension</a:t>
          </a:r>
        </a:p>
      </dsp:txBody>
      <dsp:txXfrm>
        <a:off x="2014569" y="1652528"/>
        <a:ext cx="1495503" cy="1933694"/>
      </dsp:txXfrm>
    </dsp:sp>
    <dsp:sp modelId="{003DEFF6-6A35-4344-8A39-E2DA95421995}">
      <dsp:nvSpPr>
        <dsp:cNvPr id="0" name=""/>
        <dsp:cNvSpPr/>
      </dsp:nvSpPr>
      <dsp:spPr>
        <a:xfrm>
          <a:off x="3867193" y="1571625"/>
          <a:ext cx="1657309" cy="20955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effectLst>
                <a:outerShdw blurRad="38100" dist="38100" dir="2700000" algn="tl">
                  <a:srgbClr val="000000">
                    <a:alpha val="43137"/>
                  </a:srgbClr>
                </a:outerShdw>
              </a:effectLst>
            </a:rPr>
            <a:t>The GIR’s associated Contingent Facilities or Network Upgrades is not expected to be in-service by the request’s COD</a:t>
          </a:r>
        </a:p>
      </dsp:txBody>
      <dsp:txXfrm>
        <a:off x="3948096" y="1652528"/>
        <a:ext cx="1495503" cy="1933694"/>
      </dsp:txXfrm>
    </dsp:sp>
    <dsp:sp modelId="{C19BF8B7-E139-45CC-8663-A1BF0BC75C83}">
      <dsp:nvSpPr>
        <dsp:cNvPr id="0" name=""/>
        <dsp:cNvSpPr/>
      </dsp:nvSpPr>
      <dsp:spPr>
        <a:xfrm>
          <a:off x="5800721" y="1571625"/>
          <a:ext cx="1657309" cy="20955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0000"/>
            </a:buClr>
            <a:buSzPts val="1100"/>
            <a:buFont typeface="Arial" panose="020B0604020202020204" pitchFamily="34" charset="0"/>
            <a:buNone/>
          </a:pPr>
          <a:r>
            <a:rPr lang="en-US" sz="1400" u="none" kern="1200">
              <a:effectLst>
                <a:outerShdw blurRad="38100" dist="38100" dir="2700000" algn="tl">
                  <a:srgbClr val="000000">
                    <a:alpha val="43137"/>
                  </a:srgbClr>
                </a:outerShdw>
              </a:effectLst>
              <a:uFillTx/>
            </a:rPr>
            <a:t>The upgrades are referenced in the subject GIR’s GIA (e.g. Contingent Facility, Shared Network Upgrade) </a:t>
          </a:r>
          <a:endParaRPr lang="en-US" sz="1400" kern="1200">
            <a:effectLst>
              <a:outerShdw blurRad="38100" dist="38100" dir="2700000" algn="tl">
                <a:srgbClr val="000000">
                  <a:alpha val="43137"/>
                </a:srgbClr>
              </a:outerShdw>
            </a:effectLst>
          </a:endParaRPr>
        </a:p>
      </dsp:txBody>
      <dsp:txXfrm>
        <a:off x="5881624" y="1652528"/>
        <a:ext cx="1495503" cy="1933694"/>
      </dsp:txXfrm>
    </dsp:sp>
    <dsp:sp modelId="{79D27B7C-AE83-4013-A515-08A9FF463ADD}">
      <dsp:nvSpPr>
        <dsp:cNvPr id="0" name=""/>
        <dsp:cNvSpPr/>
      </dsp:nvSpPr>
      <dsp:spPr>
        <a:xfrm>
          <a:off x="7734249" y="1571625"/>
          <a:ext cx="1657309" cy="20955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0000"/>
            </a:buClr>
            <a:buSzPts val="1100"/>
            <a:buFont typeface="Arial" panose="020B0604020202020204" pitchFamily="34" charset="0"/>
            <a:buNone/>
          </a:pPr>
          <a:r>
            <a:rPr lang="en-US" sz="1400" u="none" kern="1200">
              <a:effectLst>
                <a:outerShdw blurRad="38100" dist="38100" dir="2700000" algn="tl">
                  <a:srgbClr val="000000">
                    <a:alpha val="43137"/>
                  </a:srgbClr>
                </a:outerShdw>
              </a:effectLst>
              <a:uFillTx/>
            </a:rPr>
            <a:t>An SPP upgrade has been assigned to address the most limiting element related to the GIR’s current LOIS amount </a:t>
          </a:r>
          <a:endParaRPr lang="en-US" sz="1400" kern="1200">
            <a:effectLst>
              <a:outerShdw blurRad="38100" dist="38100" dir="2700000" algn="tl">
                <a:srgbClr val="000000">
                  <a:alpha val="43137"/>
                </a:srgbClr>
              </a:outerShdw>
            </a:effectLst>
          </a:endParaRPr>
        </a:p>
      </dsp:txBody>
      <dsp:txXfrm>
        <a:off x="7815152" y="1652528"/>
        <a:ext cx="1495503" cy="1933694"/>
      </dsp:txXfrm>
    </dsp:sp>
    <dsp:sp modelId="{97E662AD-D3FE-45FD-9697-125A55144567}">
      <dsp:nvSpPr>
        <dsp:cNvPr id="0" name=""/>
        <dsp:cNvSpPr/>
      </dsp:nvSpPr>
      <dsp:spPr>
        <a:xfrm>
          <a:off x="9667777" y="1571625"/>
          <a:ext cx="1657309" cy="20955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0000"/>
            </a:buClr>
            <a:buSzPts val="1100"/>
            <a:buFont typeface="Arial" panose="020B0604020202020204" pitchFamily="34" charset="0"/>
            <a:buNone/>
          </a:pPr>
          <a:r>
            <a:rPr lang="en-US" sz="1400" u="none" kern="1200">
              <a:effectLst>
                <a:outerShdw blurRad="38100" dist="38100" dir="2700000" algn="tl">
                  <a:srgbClr val="000000">
                    <a:alpha val="43137"/>
                  </a:srgbClr>
                </a:outerShdw>
              </a:effectLst>
              <a:uFillTx/>
            </a:rPr>
            <a:t>An SPP upgrade has been issued for a new outlet from the GIR’s Point of Interconnection (POI) </a:t>
          </a:r>
          <a:endParaRPr lang="en-US" sz="1400" kern="1200">
            <a:effectLst>
              <a:outerShdw blurRad="38100" dist="38100" dir="2700000" algn="tl">
                <a:srgbClr val="000000">
                  <a:alpha val="43137"/>
                </a:srgbClr>
              </a:outerShdw>
            </a:effectLst>
          </a:endParaRPr>
        </a:p>
      </dsp:txBody>
      <dsp:txXfrm>
        <a:off x="9748680" y="1652528"/>
        <a:ext cx="1495503" cy="1933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658AF-025F-4936-9297-6090CC846CEA}">
      <dsp:nvSpPr>
        <dsp:cNvPr id="0" name=""/>
        <dsp:cNvSpPr/>
      </dsp:nvSpPr>
      <dsp:spPr>
        <a:xfrm>
          <a:off x="0" y="11676"/>
          <a:ext cx="10553700" cy="130221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QOL Timeline</a:t>
          </a:r>
        </a:p>
      </dsp:txBody>
      <dsp:txXfrm>
        <a:off x="63569" y="75245"/>
        <a:ext cx="10426562" cy="11750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5D504-BDBC-408C-B087-D2ED3E8ACA26}">
      <dsp:nvSpPr>
        <dsp:cNvPr id="0" name=""/>
        <dsp:cNvSpPr/>
      </dsp:nvSpPr>
      <dsp:spPr>
        <a:xfrm>
          <a:off x="0" y="3675030"/>
          <a:ext cx="10553700" cy="80400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QOL Fall Season Posting: September 15</a:t>
          </a:r>
          <a:r>
            <a:rPr lang="en-US" sz="2800" kern="1200" baseline="30000"/>
            <a:t>th</a:t>
          </a:r>
          <a:r>
            <a:rPr lang="en-US" sz="2800" kern="1200"/>
            <a:t> </a:t>
          </a:r>
        </a:p>
      </dsp:txBody>
      <dsp:txXfrm>
        <a:off x="0" y="3675030"/>
        <a:ext cx="10553700" cy="804006"/>
      </dsp:txXfrm>
    </dsp:sp>
    <dsp:sp modelId="{3ABBD625-5915-4AF3-81C3-910086C9E962}">
      <dsp:nvSpPr>
        <dsp:cNvPr id="0" name=""/>
        <dsp:cNvSpPr/>
      </dsp:nvSpPr>
      <dsp:spPr>
        <a:xfrm rot="10800000">
          <a:off x="0" y="2450527"/>
          <a:ext cx="10553700" cy="1236562"/>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Analysis: July 1</a:t>
          </a:r>
          <a:r>
            <a:rPr lang="en-US" sz="2800" kern="1200" baseline="30000"/>
            <a:t>st</a:t>
          </a:r>
          <a:r>
            <a:rPr lang="en-US" sz="2800" kern="1200"/>
            <a:t> (1.5 to 2 months)</a:t>
          </a:r>
        </a:p>
      </dsp:txBody>
      <dsp:txXfrm rot="10800000">
        <a:off x="0" y="2450527"/>
        <a:ext cx="10553700" cy="803481"/>
      </dsp:txXfrm>
    </dsp:sp>
    <dsp:sp modelId="{4B8CBE5E-9383-44BD-81D6-F94ADF8C3767}">
      <dsp:nvSpPr>
        <dsp:cNvPr id="0" name=""/>
        <dsp:cNvSpPr/>
      </dsp:nvSpPr>
      <dsp:spPr>
        <a:xfrm rot="10800000">
          <a:off x="0" y="1226025"/>
          <a:ext cx="10553700" cy="1236562"/>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Data Validation: June 1</a:t>
          </a:r>
          <a:r>
            <a:rPr lang="en-US" sz="2800" kern="1200" baseline="30000"/>
            <a:t>st</a:t>
          </a:r>
          <a:r>
            <a:rPr lang="en-US" sz="2800" kern="1200"/>
            <a:t> – June 30</a:t>
          </a:r>
          <a:r>
            <a:rPr lang="en-US" sz="2800" kern="1200" baseline="30000"/>
            <a:t>th</a:t>
          </a:r>
          <a:endParaRPr lang="en-US" sz="2800" kern="1200"/>
        </a:p>
      </dsp:txBody>
      <dsp:txXfrm rot="10800000">
        <a:off x="0" y="1226025"/>
        <a:ext cx="10553700" cy="803481"/>
      </dsp:txXfrm>
    </dsp:sp>
    <dsp:sp modelId="{C4D9647F-6EAF-445F-B434-72BF3D708542}">
      <dsp:nvSpPr>
        <dsp:cNvPr id="0" name=""/>
        <dsp:cNvSpPr/>
      </dsp:nvSpPr>
      <dsp:spPr>
        <a:xfrm rot="10800000">
          <a:off x="0" y="1523"/>
          <a:ext cx="10553700" cy="1236562"/>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Open Window: May 4</a:t>
          </a:r>
          <a:r>
            <a:rPr lang="en-US" sz="2800" kern="1200" baseline="30000"/>
            <a:t>th</a:t>
          </a:r>
          <a:r>
            <a:rPr lang="en-US" sz="2800" kern="1200"/>
            <a:t> – May 31</a:t>
          </a:r>
          <a:r>
            <a:rPr lang="en-US" sz="2800" kern="1200" baseline="30000"/>
            <a:t>st</a:t>
          </a:r>
          <a:r>
            <a:rPr lang="en-US" sz="2800" kern="1200"/>
            <a:t> </a:t>
          </a:r>
        </a:p>
      </dsp:txBody>
      <dsp:txXfrm rot="10800000">
        <a:off x="0" y="1523"/>
        <a:ext cx="10553700" cy="8034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B8E41B-B096-BFDA-9708-367EC1FAD6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669574-79E1-2E11-1608-0E1DF93472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5F437-7DAD-8244-8A18-A291D7313780}" type="datetimeFigureOut">
              <a:rPr lang="en-US" smtClean="0"/>
              <a:t>5/4/2026</a:t>
            </a:fld>
            <a:endParaRPr lang="en-US"/>
          </a:p>
        </p:txBody>
      </p:sp>
      <p:sp>
        <p:nvSpPr>
          <p:cNvPr id="4" name="Footer Placeholder 3">
            <a:extLst>
              <a:ext uri="{FF2B5EF4-FFF2-40B4-BE49-F238E27FC236}">
                <a16:creationId xmlns:a16="http://schemas.microsoft.com/office/drawing/2014/main" id="{EF5CA4C1-0CBA-4931-7FB7-2FFF86AB22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F703D2-CDF4-9CC0-F5F9-76F3C7CC1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AEEC8D-0504-5A40-AFDC-964A0C7DD0F0}" type="slidenum">
              <a:rPr lang="en-US" smtClean="0"/>
              <a:t>‹#›</a:t>
            </a:fld>
            <a:endParaRPr lang="en-US"/>
          </a:p>
        </p:txBody>
      </p:sp>
    </p:spTree>
    <p:extLst>
      <p:ext uri="{BB962C8B-B14F-4D97-AF65-F5344CB8AC3E}">
        <p14:creationId xmlns:p14="http://schemas.microsoft.com/office/powerpoint/2010/main" val="62294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92FC9-38ED-40C6-A977-B2265E80E1B8}" type="datetimeFigureOut">
              <a:rPr lang="id-ID" smtClean="0"/>
              <a:t>04/05/2026</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75154-20D3-4404-A9C7-76CF78568224}" type="slidenum">
              <a:rPr lang="id-ID" smtClean="0"/>
              <a:t>‹#›</a:t>
            </a:fld>
            <a:endParaRPr lang="id-ID"/>
          </a:p>
        </p:txBody>
      </p:sp>
    </p:spTree>
    <p:extLst>
      <p:ext uri="{BB962C8B-B14F-4D97-AF65-F5344CB8AC3E}">
        <p14:creationId xmlns:p14="http://schemas.microsoft.com/office/powerpoint/2010/main" val="27134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673A0-9730-427B-BB97-18C0C28887E4}" type="slidenum">
              <a:rPr lang="en-US" smtClean="0"/>
              <a:t>1</a:t>
            </a:fld>
            <a:endParaRPr lang="en-US"/>
          </a:p>
        </p:txBody>
      </p:sp>
    </p:spTree>
    <p:extLst>
      <p:ext uri="{BB962C8B-B14F-4D97-AF65-F5344CB8AC3E}">
        <p14:creationId xmlns:p14="http://schemas.microsoft.com/office/powerpoint/2010/main" val="251464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673A0-9730-427B-BB97-18C0C28887E4}" type="slidenum">
              <a:rPr lang="en-US" smtClean="0"/>
              <a:t>5</a:t>
            </a:fld>
            <a:endParaRPr lang="en-US"/>
          </a:p>
        </p:txBody>
      </p:sp>
    </p:spTree>
    <p:extLst>
      <p:ext uri="{BB962C8B-B14F-4D97-AF65-F5344CB8AC3E}">
        <p14:creationId xmlns:p14="http://schemas.microsoft.com/office/powerpoint/2010/main" val="103030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9FAE-C445-7E58-F37C-EFB75CBF3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F9B96-5EF6-AE05-BBE6-49611B3AB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8AAEB-01A2-039F-95BD-12052193DA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866B88-470B-2E70-1BF8-D761BA4BDEFB}"/>
              </a:ext>
            </a:extLst>
          </p:cNvPr>
          <p:cNvSpPr>
            <a:spLocks noGrp="1"/>
          </p:cNvSpPr>
          <p:nvPr>
            <p:ph type="sldNum" sz="quarter" idx="5"/>
          </p:nvPr>
        </p:nvSpPr>
        <p:spPr/>
        <p:txBody>
          <a:bodyPr/>
          <a:lstStyle/>
          <a:p>
            <a:fld id="{061673A0-9730-427B-BB97-18C0C28887E4}" type="slidenum">
              <a:rPr lang="en-US" smtClean="0"/>
              <a:t>7</a:t>
            </a:fld>
            <a:endParaRPr lang="en-US"/>
          </a:p>
        </p:txBody>
      </p:sp>
    </p:spTree>
    <p:extLst>
      <p:ext uri="{BB962C8B-B14F-4D97-AF65-F5344CB8AC3E}">
        <p14:creationId xmlns:p14="http://schemas.microsoft.com/office/powerpoint/2010/main" val="325776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9C887-B946-DA41-CCB0-DD0609E59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1D058-D223-2933-9D3C-DB57D9F6D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F2482-F416-AF26-39D7-2F97DFE256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240299-CA42-661D-206C-3982CC05DD85}"/>
              </a:ext>
            </a:extLst>
          </p:cNvPr>
          <p:cNvSpPr>
            <a:spLocks noGrp="1"/>
          </p:cNvSpPr>
          <p:nvPr>
            <p:ph type="sldNum" sz="quarter" idx="5"/>
          </p:nvPr>
        </p:nvSpPr>
        <p:spPr/>
        <p:txBody>
          <a:bodyPr/>
          <a:lstStyle/>
          <a:p>
            <a:fld id="{061673A0-9730-427B-BB97-18C0C28887E4}" type="slidenum">
              <a:rPr lang="en-US" smtClean="0"/>
              <a:t>9</a:t>
            </a:fld>
            <a:endParaRPr lang="en-US"/>
          </a:p>
        </p:txBody>
      </p:sp>
    </p:spTree>
    <p:extLst>
      <p:ext uri="{BB962C8B-B14F-4D97-AF65-F5344CB8AC3E}">
        <p14:creationId xmlns:p14="http://schemas.microsoft.com/office/powerpoint/2010/main" val="48886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673A0-9730-427B-BB97-18C0C28887E4}" type="slidenum">
              <a:rPr lang="en-US" smtClean="0"/>
              <a:t>11</a:t>
            </a:fld>
            <a:endParaRPr lang="en-US"/>
          </a:p>
        </p:txBody>
      </p:sp>
    </p:spTree>
    <p:extLst>
      <p:ext uri="{BB962C8B-B14F-4D97-AF65-F5344CB8AC3E}">
        <p14:creationId xmlns:p14="http://schemas.microsoft.com/office/powerpoint/2010/main" val="295698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675154-20D3-4404-A9C7-76CF78568224}" type="slidenum">
              <a:rPr lang="id-ID" smtClean="0"/>
              <a:t>14</a:t>
            </a:fld>
            <a:endParaRPr lang="id-ID"/>
          </a:p>
        </p:txBody>
      </p:sp>
    </p:spTree>
    <p:extLst>
      <p:ext uri="{BB962C8B-B14F-4D97-AF65-F5344CB8AC3E}">
        <p14:creationId xmlns:p14="http://schemas.microsoft.com/office/powerpoint/2010/main" val="2887109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F8BD-E0C7-0FDE-5198-813E56EB1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B1A98-F6B6-1E79-42EE-A6B46F4DB8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CCC59-A01F-D39A-9EA7-4052C65A03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C422EE-5144-EB65-F057-BDC495E59022}"/>
              </a:ext>
            </a:extLst>
          </p:cNvPr>
          <p:cNvSpPr>
            <a:spLocks noGrp="1"/>
          </p:cNvSpPr>
          <p:nvPr>
            <p:ph type="sldNum" sz="quarter" idx="5"/>
          </p:nvPr>
        </p:nvSpPr>
        <p:spPr/>
        <p:txBody>
          <a:bodyPr/>
          <a:lstStyle/>
          <a:p>
            <a:fld id="{061673A0-9730-427B-BB97-18C0C28887E4}" type="slidenum">
              <a:rPr lang="en-US" smtClean="0"/>
              <a:t>21</a:t>
            </a:fld>
            <a:endParaRPr lang="en-US"/>
          </a:p>
        </p:txBody>
      </p:sp>
    </p:spTree>
    <p:extLst>
      <p:ext uri="{BB962C8B-B14F-4D97-AF65-F5344CB8AC3E}">
        <p14:creationId xmlns:p14="http://schemas.microsoft.com/office/powerpoint/2010/main" val="94509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2230A-8DCA-91BB-80D0-9B9B855F1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24FE2-D681-8896-F9B1-8BDC4D4A0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F2A4D-EDA7-A9DA-FF0A-BB8C08931C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6F09AA-6D8D-DFB6-8B25-ED6E72AF328B}"/>
              </a:ext>
            </a:extLst>
          </p:cNvPr>
          <p:cNvSpPr>
            <a:spLocks noGrp="1"/>
          </p:cNvSpPr>
          <p:nvPr>
            <p:ph type="sldNum" sz="quarter" idx="5"/>
          </p:nvPr>
        </p:nvSpPr>
        <p:spPr/>
        <p:txBody>
          <a:bodyPr/>
          <a:lstStyle/>
          <a:p>
            <a:fld id="{061673A0-9730-427B-BB97-18C0C28887E4}" type="slidenum">
              <a:rPr lang="en-US" smtClean="0"/>
              <a:t>22</a:t>
            </a:fld>
            <a:endParaRPr lang="en-US"/>
          </a:p>
        </p:txBody>
      </p:sp>
    </p:spTree>
    <p:extLst>
      <p:ext uri="{BB962C8B-B14F-4D97-AF65-F5344CB8AC3E}">
        <p14:creationId xmlns:p14="http://schemas.microsoft.com/office/powerpoint/2010/main" val="300316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00790-73F1-3EB5-A197-C78E2A697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EEBC7-5C64-A062-FBB1-4F3757DBC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F7D7A-CE51-3971-59DE-5EC2E2D4A2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EEE66C-4927-F2A3-58B0-FA4D29A34D65}"/>
              </a:ext>
            </a:extLst>
          </p:cNvPr>
          <p:cNvSpPr>
            <a:spLocks noGrp="1"/>
          </p:cNvSpPr>
          <p:nvPr>
            <p:ph type="sldNum" sz="quarter" idx="5"/>
          </p:nvPr>
        </p:nvSpPr>
        <p:spPr/>
        <p:txBody>
          <a:bodyPr/>
          <a:lstStyle/>
          <a:p>
            <a:fld id="{061673A0-9730-427B-BB97-18C0C28887E4}" type="slidenum">
              <a:rPr lang="en-US" smtClean="0"/>
              <a:t>23</a:t>
            </a:fld>
            <a:endParaRPr lang="en-US"/>
          </a:p>
        </p:txBody>
      </p:sp>
    </p:spTree>
    <p:extLst>
      <p:ext uri="{BB962C8B-B14F-4D97-AF65-F5344CB8AC3E}">
        <p14:creationId xmlns:p14="http://schemas.microsoft.com/office/powerpoint/2010/main" val="1423601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9145B-EABD-754F-6DCE-F8ED26F7BB0A}"/>
              </a:ext>
            </a:extLst>
          </p:cNvPr>
          <p:cNvPicPr>
            <a:picLocks noChangeAspect="1"/>
          </p:cNvPicPr>
          <p:nvPr userDrawn="1"/>
        </p:nvPicPr>
        <p:blipFill>
          <a:blip r:embed="rId2">
            <a:alphaModFix/>
          </a:blip>
          <a:srcRect l="1349" t="2759" r="887" b="2483"/>
          <a:stretch>
            <a:fillRect/>
          </a:stretch>
        </p:blipFill>
        <p:spPr>
          <a:xfrm>
            <a:off x="0" y="0"/>
            <a:ext cx="12419585" cy="6976872"/>
          </a:xfrm>
          <a:prstGeom prst="rect">
            <a:avLst/>
          </a:prstGeom>
        </p:spPr>
      </p:pic>
      <p:sp>
        <p:nvSpPr>
          <p:cNvPr id="2" name="Title 1">
            <a:extLst>
              <a:ext uri="{FF2B5EF4-FFF2-40B4-BE49-F238E27FC236}">
                <a16:creationId xmlns:a16="http://schemas.microsoft.com/office/drawing/2014/main" id="{4BD3C934-6B27-89CF-412F-FEDA4BB12A14}"/>
              </a:ext>
            </a:extLst>
          </p:cNvPr>
          <p:cNvSpPr>
            <a:spLocks noGrp="1"/>
          </p:cNvSpPr>
          <p:nvPr>
            <p:ph type="title" hasCustomPrompt="1"/>
          </p:nvPr>
        </p:nvSpPr>
        <p:spPr>
          <a:xfrm>
            <a:off x="838200" y="1890581"/>
            <a:ext cx="10515600" cy="2251928"/>
          </a:xfrm>
          <a:prstGeom prst="rect">
            <a:avLst/>
          </a:prstGeom>
        </p:spPr>
        <p:txBody>
          <a:bodyPr anchor="b" anchorCtr="0"/>
          <a:lstStyle>
            <a:lvl1pPr>
              <a:defRPr sz="6000" b="1">
                <a:solidFill>
                  <a:schemeClr val="bg1"/>
                </a:solidFill>
              </a:defRPr>
            </a:lvl1pPr>
          </a:lstStyle>
          <a:p>
            <a:r>
              <a:rPr lang="en-US"/>
              <a:t>Presentation Title</a:t>
            </a:r>
          </a:p>
        </p:txBody>
      </p:sp>
      <p:sp>
        <p:nvSpPr>
          <p:cNvPr id="10" name="Content Placeholder 9">
            <a:extLst>
              <a:ext uri="{FF2B5EF4-FFF2-40B4-BE49-F238E27FC236}">
                <a16:creationId xmlns:a16="http://schemas.microsoft.com/office/drawing/2014/main" id="{871FACC1-4880-CF2B-1715-EB06A4B1C489}"/>
              </a:ext>
            </a:extLst>
          </p:cNvPr>
          <p:cNvSpPr>
            <a:spLocks noGrp="1"/>
          </p:cNvSpPr>
          <p:nvPr>
            <p:ph sz="quarter" idx="10" hasCustomPrompt="1"/>
          </p:nvPr>
        </p:nvSpPr>
        <p:spPr>
          <a:xfrm>
            <a:off x="838200" y="4221163"/>
            <a:ext cx="10515600" cy="2286000"/>
          </a:xfrm>
          <a:prstGeom prst="rect">
            <a:avLst/>
          </a:prstGeom>
        </p:spPr>
        <p:txBody>
          <a:bodyPr/>
          <a:lstStyle>
            <a:lvl1pPr>
              <a:buNone/>
              <a:defRPr>
                <a:solidFill>
                  <a:schemeClr val="bg1"/>
                </a:solidFill>
              </a:defRPr>
            </a:lvl1pPr>
            <a:lvl2pPr>
              <a:buNone/>
              <a:defRPr/>
            </a:lvl2pPr>
            <a:lvl3pPr>
              <a:buNone/>
              <a:defRPr/>
            </a:lvl3pPr>
            <a:lvl4pPr>
              <a:buNone/>
              <a:defRPr/>
            </a:lvl4pPr>
            <a:lvl5pPr>
              <a:buNone/>
              <a:defRPr/>
            </a:lvl5pPr>
          </a:lstStyle>
          <a:p>
            <a:pPr lvl="0"/>
            <a:r>
              <a:rPr lang="en-US"/>
              <a:t>Presenters Name</a:t>
            </a:r>
          </a:p>
          <a:p>
            <a:pPr lvl="0"/>
            <a:r>
              <a:rPr lang="en-US"/>
              <a:t>Title</a:t>
            </a:r>
          </a:p>
        </p:txBody>
      </p:sp>
      <p:pic>
        <p:nvPicPr>
          <p:cNvPr id="11" name="Picture 10" descr="A white lines on a black background&#10;&#10;AI-generated content may be incorrect.">
            <a:extLst>
              <a:ext uri="{FF2B5EF4-FFF2-40B4-BE49-F238E27FC236}">
                <a16:creationId xmlns:a16="http://schemas.microsoft.com/office/drawing/2014/main" id="{433987E1-FB47-881D-ADE4-A759BCA594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104" r="5635"/>
          <a:stretch>
            <a:fillRect/>
          </a:stretch>
        </p:blipFill>
        <p:spPr>
          <a:xfrm rot="2466729">
            <a:off x="8314309" y="-666747"/>
            <a:ext cx="5517227" cy="2876582"/>
          </a:xfrm>
          <a:custGeom>
            <a:avLst/>
            <a:gdLst>
              <a:gd name="csX0" fmla="*/ 0 w 5517227"/>
              <a:gd name="csY0" fmla="*/ 2847314 h 2876582"/>
              <a:gd name="csX1" fmla="*/ 3262540 w 5517227"/>
              <a:gd name="csY1" fmla="*/ 0 h 2876582"/>
              <a:gd name="csX2" fmla="*/ 5517227 w 5517227"/>
              <a:gd name="csY2" fmla="*/ 2583491 h 2876582"/>
              <a:gd name="csX3" fmla="*/ 5181395 w 5517227"/>
              <a:gd name="csY3" fmla="*/ 2876582 h 2876582"/>
              <a:gd name="csX4" fmla="*/ 0 w 5517227"/>
              <a:gd name="csY4" fmla="*/ 2876582 h 2876582"/>
            </a:gdLst>
            <a:ahLst/>
            <a:cxnLst>
              <a:cxn ang="0">
                <a:pos x="csX0" y="csY0"/>
              </a:cxn>
              <a:cxn ang="0">
                <a:pos x="csX1" y="csY1"/>
              </a:cxn>
              <a:cxn ang="0">
                <a:pos x="csX2" y="csY2"/>
              </a:cxn>
              <a:cxn ang="0">
                <a:pos x="csX3" y="csY3"/>
              </a:cxn>
              <a:cxn ang="0">
                <a:pos x="csX4" y="csY4"/>
              </a:cxn>
            </a:cxnLst>
            <a:rect l="l" t="t" r="r" b="b"/>
            <a:pathLst>
              <a:path w="5517227" h="2876582">
                <a:moveTo>
                  <a:pt x="0" y="2847314"/>
                </a:moveTo>
                <a:lnTo>
                  <a:pt x="3262540" y="0"/>
                </a:lnTo>
                <a:lnTo>
                  <a:pt x="5517227" y="2583491"/>
                </a:lnTo>
                <a:lnTo>
                  <a:pt x="5181395" y="2876582"/>
                </a:lnTo>
                <a:lnTo>
                  <a:pt x="0" y="2876582"/>
                </a:lnTo>
                <a:close/>
              </a:path>
            </a:pathLst>
          </a:custGeom>
        </p:spPr>
      </p:pic>
      <p:pic>
        <p:nvPicPr>
          <p:cNvPr id="7" name="Picture 6">
            <a:extLst>
              <a:ext uri="{FF2B5EF4-FFF2-40B4-BE49-F238E27FC236}">
                <a16:creationId xmlns:a16="http://schemas.microsoft.com/office/drawing/2014/main" id="{AD97A21E-A561-CA71-1AD8-878C9E891C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8781" y="119207"/>
            <a:ext cx="2607595" cy="1534372"/>
          </a:xfrm>
          <a:prstGeom prst="rect">
            <a:avLst/>
          </a:prstGeom>
        </p:spPr>
      </p:pic>
      <p:pic>
        <p:nvPicPr>
          <p:cNvPr id="4" name="Picture 3">
            <a:extLst>
              <a:ext uri="{FF2B5EF4-FFF2-40B4-BE49-F238E27FC236}">
                <a16:creationId xmlns:a16="http://schemas.microsoft.com/office/drawing/2014/main" id="{B185691B-EADD-F375-F0EA-66CFC31FC898}"/>
              </a:ext>
            </a:extLst>
          </p:cNvPr>
          <p:cNvPicPr>
            <a:picLocks noChangeAspect="1"/>
          </p:cNvPicPr>
          <p:nvPr userDrawn="1"/>
        </p:nvPicPr>
        <p:blipFill>
          <a:blip r:embed="rId5">
            <a:alphaModFix amt="15000"/>
            <a:extLst>
              <a:ext uri="{28A0092B-C50C-407E-A947-70E740481C1C}">
                <a14:useLocalDpi xmlns:a14="http://schemas.microsoft.com/office/drawing/2010/main" val="0"/>
              </a:ext>
            </a:extLst>
          </a:blip>
          <a:srcRect t="79" b="50591"/>
          <a:stretch>
            <a:fillRect/>
          </a:stretch>
        </p:blipFill>
        <p:spPr>
          <a:xfrm>
            <a:off x="0" y="6507163"/>
            <a:ext cx="12192000" cy="350836"/>
          </a:xfrm>
          <a:prstGeom prst="rect">
            <a:avLst/>
          </a:prstGeom>
        </p:spPr>
      </p:pic>
    </p:spTree>
    <p:extLst>
      <p:ext uri="{BB962C8B-B14F-4D97-AF65-F5344CB8AC3E}">
        <p14:creationId xmlns:p14="http://schemas.microsoft.com/office/powerpoint/2010/main" val="2280613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581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214011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194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9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299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3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754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985914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586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14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Slide">
    <p:spTree>
      <p:nvGrpSpPr>
        <p:cNvPr id="1" name=""/>
        <p:cNvGrpSpPr/>
        <p:nvPr/>
      </p:nvGrpSpPr>
      <p:grpSpPr>
        <a:xfrm>
          <a:off x="0" y="0"/>
          <a:ext cx="0" cy="0"/>
          <a:chOff x="0" y="0"/>
          <a:chExt cx="0" cy="0"/>
        </a:xfrm>
      </p:grpSpPr>
      <p:pic>
        <p:nvPicPr>
          <p:cNvPr id="15" name="Picture 14" descr="A colorful lines on a black background&#10;&#10;AI-generated content may be incorrect.">
            <a:extLst>
              <a:ext uri="{FF2B5EF4-FFF2-40B4-BE49-F238E27FC236}">
                <a16:creationId xmlns:a16="http://schemas.microsoft.com/office/drawing/2014/main" id="{591C25B7-59D4-9E80-9C5B-41ED5C0E71A4}"/>
              </a:ext>
            </a:extLst>
          </p:cNvPr>
          <p:cNvPicPr>
            <a:picLocks noChangeAspect="1"/>
          </p:cNvPicPr>
          <p:nvPr userDrawn="1"/>
        </p:nvPicPr>
        <p:blipFill>
          <a:blip r:embed="rId2">
            <a:extLst>
              <a:ext uri="{28A0092B-C50C-407E-A947-70E740481C1C}">
                <a14:useLocalDpi xmlns:a14="http://schemas.microsoft.com/office/drawing/2010/main" val="0"/>
              </a:ext>
            </a:extLst>
          </a:blip>
          <a:srcRect l="1790"/>
          <a:stretch>
            <a:fillRect/>
          </a:stretch>
        </p:blipFill>
        <p:spPr>
          <a:xfrm rot="3057174">
            <a:off x="6001566" y="-409257"/>
            <a:ext cx="4241074" cy="2566839"/>
          </a:xfrm>
          <a:custGeom>
            <a:avLst/>
            <a:gdLst>
              <a:gd name="csX0" fmla="*/ 0 w 4241074"/>
              <a:gd name="csY0" fmla="*/ 2510018 h 2566839"/>
              <a:gd name="csX1" fmla="*/ 2035991 w 4241074"/>
              <a:gd name="csY1" fmla="*/ 0 h 2566839"/>
              <a:gd name="csX2" fmla="*/ 3244519 w 4241074"/>
              <a:gd name="csY2" fmla="*/ 0 h 2566839"/>
              <a:gd name="csX3" fmla="*/ 4241074 w 4241074"/>
              <a:gd name="csY3" fmla="*/ 808352 h 2566839"/>
              <a:gd name="csX4" fmla="*/ 4241074 w 4241074"/>
              <a:gd name="csY4" fmla="*/ 2070000 h 2566839"/>
              <a:gd name="csX5" fmla="*/ 3838065 w 4241074"/>
              <a:gd name="csY5" fmla="*/ 2566839 h 2566839"/>
              <a:gd name="csX6" fmla="*/ 70051 w 4241074"/>
              <a:gd name="csY6" fmla="*/ 2566839 h 256683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241074" h="2566839">
                <a:moveTo>
                  <a:pt x="0" y="2510018"/>
                </a:moveTo>
                <a:lnTo>
                  <a:pt x="2035991" y="0"/>
                </a:lnTo>
                <a:lnTo>
                  <a:pt x="3244519" y="0"/>
                </a:lnTo>
                <a:lnTo>
                  <a:pt x="4241074" y="808352"/>
                </a:lnTo>
                <a:lnTo>
                  <a:pt x="4241074" y="2070000"/>
                </a:lnTo>
                <a:lnTo>
                  <a:pt x="3838065" y="2566839"/>
                </a:lnTo>
                <a:lnTo>
                  <a:pt x="70051" y="2566839"/>
                </a:lnTo>
                <a:close/>
              </a:path>
            </a:pathLst>
          </a:custGeom>
        </p:spPr>
      </p:pic>
      <p:sp>
        <p:nvSpPr>
          <p:cNvPr id="8" name="Rectangle 7">
            <a:extLst>
              <a:ext uri="{FF2B5EF4-FFF2-40B4-BE49-F238E27FC236}">
                <a16:creationId xmlns:a16="http://schemas.microsoft.com/office/drawing/2014/main" id="{9059D6B2-A46F-C25F-3169-AB36E38546BA}"/>
              </a:ext>
            </a:extLst>
          </p:cNvPr>
          <p:cNvSpPr/>
          <p:nvPr userDrawn="1"/>
        </p:nvSpPr>
        <p:spPr>
          <a:xfrm>
            <a:off x="0" y="5762847"/>
            <a:ext cx="9941442" cy="109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24CF50-0700-8A83-EB0C-B66E3E5C9484}"/>
              </a:ext>
            </a:extLst>
          </p:cNvPr>
          <p:cNvPicPr>
            <a:picLocks noChangeAspect="1"/>
          </p:cNvPicPr>
          <p:nvPr userDrawn="1"/>
        </p:nvPicPr>
        <p:blipFill>
          <a:blip r:embed="rId3"/>
          <a:stretch>
            <a:fillRect/>
          </a:stretch>
        </p:blipFill>
        <p:spPr>
          <a:xfrm>
            <a:off x="6735234" y="-76984"/>
            <a:ext cx="5541403" cy="7099575"/>
          </a:xfrm>
          <a:prstGeom prst="rect">
            <a:avLst/>
          </a:prstGeom>
        </p:spPr>
      </p:pic>
      <p:sp>
        <p:nvSpPr>
          <p:cNvPr id="9" name="Title 1">
            <a:extLst>
              <a:ext uri="{FF2B5EF4-FFF2-40B4-BE49-F238E27FC236}">
                <a16:creationId xmlns:a16="http://schemas.microsoft.com/office/drawing/2014/main" id="{BD29514C-D834-0065-5FA4-598E4F025DBA}"/>
              </a:ext>
            </a:extLst>
          </p:cNvPr>
          <p:cNvSpPr>
            <a:spLocks noGrp="1"/>
          </p:cNvSpPr>
          <p:nvPr>
            <p:ph type="title" hasCustomPrompt="1"/>
          </p:nvPr>
        </p:nvSpPr>
        <p:spPr>
          <a:xfrm>
            <a:off x="838200" y="1890581"/>
            <a:ext cx="6106889" cy="2251928"/>
          </a:xfrm>
          <a:prstGeom prst="rect">
            <a:avLst/>
          </a:prstGeom>
        </p:spPr>
        <p:txBody>
          <a:bodyPr anchor="b" anchorCtr="0"/>
          <a:lstStyle>
            <a:lvl1pPr>
              <a:defRPr sz="6000" b="1">
                <a:solidFill>
                  <a:schemeClr val="tx1"/>
                </a:solidFill>
              </a:defRPr>
            </a:lvl1pPr>
          </a:lstStyle>
          <a:p>
            <a:r>
              <a:rPr lang="en-US"/>
              <a:t>HEADING SLIDE</a:t>
            </a:r>
          </a:p>
        </p:txBody>
      </p:sp>
      <p:sp>
        <p:nvSpPr>
          <p:cNvPr id="10" name="Content Placeholder 9">
            <a:extLst>
              <a:ext uri="{FF2B5EF4-FFF2-40B4-BE49-F238E27FC236}">
                <a16:creationId xmlns:a16="http://schemas.microsoft.com/office/drawing/2014/main" id="{EE2ED6EF-5A9C-5EE6-ECBF-1D6F13B26069}"/>
              </a:ext>
            </a:extLst>
          </p:cNvPr>
          <p:cNvSpPr>
            <a:spLocks noGrp="1"/>
          </p:cNvSpPr>
          <p:nvPr>
            <p:ph sz="quarter" idx="10"/>
          </p:nvPr>
        </p:nvSpPr>
        <p:spPr>
          <a:xfrm>
            <a:off x="838200" y="4221163"/>
            <a:ext cx="6106889" cy="2286000"/>
          </a:xfrm>
          <a:prstGeom prst="rect">
            <a:avLst/>
          </a:prstGeom>
        </p:spPr>
        <p:txBody>
          <a:bodyPr/>
          <a:lstStyle>
            <a:lvl1pPr>
              <a:buNone/>
              <a:defRPr>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pic>
        <p:nvPicPr>
          <p:cNvPr id="17" name="Picture 16">
            <a:extLst>
              <a:ext uri="{FF2B5EF4-FFF2-40B4-BE49-F238E27FC236}">
                <a16:creationId xmlns:a16="http://schemas.microsoft.com/office/drawing/2014/main" id="{39A8C051-F9B7-8396-4706-7399554CFEB3}"/>
              </a:ext>
            </a:extLst>
          </p:cNvPr>
          <p:cNvPicPr>
            <a:picLocks noChangeAspect="1"/>
          </p:cNvPicPr>
          <p:nvPr userDrawn="1"/>
        </p:nvPicPr>
        <p:blipFill>
          <a:blip r:embed="rId4">
            <a:alphaModFix amt="15000"/>
            <a:extLst>
              <a:ext uri="{28A0092B-C50C-407E-A947-70E740481C1C}">
                <a14:useLocalDpi xmlns:a14="http://schemas.microsoft.com/office/drawing/2010/main" val="0"/>
              </a:ext>
            </a:extLst>
          </a:blip>
          <a:srcRect l="73291" t="49101"/>
          <a:stretch>
            <a:fillRect/>
          </a:stretch>
        </p:blipFill>
        <p:spPr>
          <a:xfrm>
            <a:off x="8935656" y="0"/>
            <a:ext cx="3256344" cy="361994"/>
          </a:xfrm>
          <a:prstGeom prst="rect">
            <a:avLst/>
          </a:prstGeom>
        </p:spPr>
      </p:pic>
      <p:pic>
        <p:nvPicPr>
          <p:cNvPr id="18" name="Picture 17">
            <a:extLst>
              <a:ext uri="{FF2B5EF4-FFF2-40B4-BE49-F238E27FC236}">
                <a16:creationId xmlns:a16="http://schemas.microsoft.com/office/drawing/2014/main" id="{AA1C09BA-582E-7B89-C664-33A993D93F2B}"/>
              </a:ext>
            </a:extLst>
          </p:cNvPr>
          <p:cNvPicPr>
            <a:picLocks noChangeAspect="1"/>
          </p:cNvPicPr>
          <p:nvPr userDrawn="1"/>
        </p:nvPicPr>
        <p:blipFill>
          <a:blip r:embed="rId4">
            <a:alphaModFix amt="15000"/>
            <a:extLst>
              <a:ext uri="{28A0092B-C50C-407E-A947-70E740481C1C}">
                <a14:useLocalDpi xmlns:a14="http://schemas.microsoft.com/office/drawing/2010/main" val="0"/>
              </a:ext>
            </a:extLst>
          </a:blip>
          <a:srcRect l="55243" t="79" b="50591"/>
          <a:stretch>
            <a:fillRect/>
          </a:stretch>
        </p:blipFill>
        <p:spPr>
          <a:xfrm>
            <a:off x="6735234" y="6507162"/>
            <a:ext cx="5456766" cy="350837"/>
          </a:xfrm>
          <a:prstGeom prst="rect">
            <a:avLst/>
          </a:prstGeom>
        </p:spPr>
      </p:pic>
      <p:pic>
        <p:nvPicPr>
          <p:cNvPr id="3" name="Picture 2">
            <a:extLst>
              <a:ext uri="{FF2B5EF4-FFF2-40B4-BE49-F238E27FC236}">
                <a16:creationId xmlns:a16="http://schemas.microsoft.com/office/drawing/2014/main" id="{C5B8896C-03F8-19B6-63F8-759F7401D7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260030" y="119207"/>
            <a:ext cx="2607595" cy="1534372"/>
          </a:xfrm>
          <a:prstGeom prst="rect">
            <a:avLst/>
          </a:prstGeom>
        </p:spPr>
      </p:pic>
    </p:spTree>
    <p:extLst>
      <p:ext uri="{BB962C8B-B14F-4D97-AF65-F5344CB8AC3E}">
        <p14:creationId xmlns:p14="http://schemas.microsoft.com/office/powerpoint/2010/main" val="2298225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16602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189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504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338499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952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84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58939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55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288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24553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282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335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881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9857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741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1331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843274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endParaRPr lang="en-US"/>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7398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pendices / References Header">
    <p:spTree>
      <p:nvGrpSpPr>
        <p:cNvPr id="1" name=""/>
        <p:cNvGrpSpPr/>
        <p:nvPr/>
      </p:nvGrpSpPr>
      <p:grpSpPr>
        <a:xfrm>
          <a:off x="0" y="0"/>
          <a:ext cx="0" cy="0"/>
          <a:chOff x="0" y="0"/>
          <a:chExt cx="0" cy="0"/>
        </a:xfrm>
      </p:grpSpPr>
      <p:pic>
        <p:nvPicPr>
          <p:cNvPr id="3" name="Picture 2" descr="A colorful lines on a black background&#10;&#10;AI-generated content may be incorrect.">
            <a:extLst>
              <a:ext uri="{FF2B5EF4-FFF2-40B4-BE49-F238E27FC236}">
                <a16:creationId xmlns:a16="http://schemas.microsoft.com/office/drawing/2014/main" id="{0F939278-57D0-F93D-DB04-27A3BBFC78AB}"/>
              </a:ext>
            </a:extLst>
          </p:cNvPr>
          <p:cNvPicPr>
            <a:picLocks noChangeAspect="1"/>
          </p:cNvPicPr>
          <p:nvPr userDrawn="1"/>
        </p:nvPicPr>
        <p:blipFill>
          <a:blip r:embed="rId2">
            <a:extLst>
              <a:ext uri="{28A0092B-C50C-407E-A947-70E740481C1C}">
                <a14:useLocalDpi xmlns:a14="http://schemas.microsoft.com/office/drawing/2010/main" val="0"/>
              </a:ext>
            </a:extLst>
          </a:blip>
          <a:srcRect l="1790"/>
          <a:stretch>
            <a:fillRect/>
          </a:stretch>
        </p:blipFill>
        <p:spPr>
          <a:xfrm rot="3057174">
            <a:off x="6001566" y="-409257"/>
            <a:ext cx="4241074" cy="2566839"/>
          </a:xfrm>
          <a:custGeom>
            <a:avLst/>
            <a:gdLst>
              <a:gd name="csX0" fmla="*/ 0 w 4241074"/>
              <a:gd name="csY0" fmla="*/ 2510018 h 2566839"/>
              <a:gd name="csX1" fmla="*/ 2035991 w 4241074"/>
              <a:gd name="csY1" fmla="*/ 0 h 2566839"/>
              <a:gd name="csX2" fmla="*/ 3244519 w 4241074"/>
              <a:gd name="csY2" fmla="*/ 0 h 2566839"/>
              <a:gd name="csX3" fmla="*/ 4241074 w 4241074"/>
              <a:gd name="csY3" fmla="*/ 808352 h 2566839"/>
              <a:gd name="csX4" fmla="*/ 4241074 w 4241074"/>
              <a:gd name="csY4" fmla="*/ 2070000 h 2566839"/>
              <a:gd name="csX5" fmla="*/ 3838065 w 4241074"/>
              <a:gd name="csY5" fmla="*/ 2566839 h 2566839"/>
              <a:gd name="csX6" fmla="*/ 70051 w 4241074"/>
              <a:gd name="csY6" fmla="*/ 2566839 h 256683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241074" h="2566839">
                <a:moveTo>
                  <a:pt x="0" y="2510018"/>
                </a:moveTo>
                <a:lnTo>
                  <a:pt x="2035991" y="0"/>
                </a:lnTo>
                <a:lnTo>
                  <a:pt x="3244519" y="0"/>
                </a:lnTo>
                <a:lnTo>
                  <a:pt x="4241074" y="808352"/>
                </a:lnTo>
                <a:lnTo>
                  <a:pt x="4241074" y="2070000"/>
                </a:lnTo>
                <a:lnTo>
                  <a:pt x="3838065" y="2566839"/>
                </a:lnTo>
                <a:lnTo>
                  <a:pt x="70051" y="2566839"/>
                </a:lnTo>
                <a:close/>
              </a:path>
            </a:pathLst>
          </a:custGeom>
        </p:spPr>
      </p:pic>
      <p:sp>
        <p:nvSpPr>
          <p:cNvPr id="4" name="Rectangle 3">
            <a:extLst>
              <a:ext uri="{FF2B5EF4-FFF2-40B4-BE49-F238E27FC236}">
                <a16:creationId xmlns:a16="http://schemas.microsoft.com/office/drawing/2014/main" id="{0B842391-360E-6427-1AA8-6C2350D966F2}"/>
              </a:ext>
            </a:extLst>
          </p:cNvPr>
          <p:cNvSpPr/>
          <p:nvPr userDrawn="1"/>
        </p:nvSpPr>
        <p:spPr>
          <a:xfrm>
            <a:off x="0" y="5762847"/>
            <a:ext cx="9941442" cy="10951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A6240C-8B4C-17AD-1558-FD24C98BA90C}"/>
              </a:ext>
            </a:extLst>
          </p:cNvPr>
          <p:cNvPicPr>
            <a:picLocks noChangeAspect="1"/>
          </p:cNvPicPr>
          <p:nvPr userDrawn="1"/>
        </p:nvPicPr>
        <p:blipFill>
          <a:blip r:embed="rId3"/>
          <a:stretch>
            <a:fillRect/>
          </a:stretch>
        </p:blipFill>
        <p:spPr>
          <a:xfrm>
            <a:off x="6735234" y="-75706"/>
            <a:ext cx="5541403" cy="7125730"/>
          </a:xfrm>
          <a:prstGeom prst="rect">
            <a:avLst/>
          </a:prstGeom>
        </p:spPr>
      </p:pic>
      <p:sp>
        <p:nvSpPr>
          <p:cNvPr id="6" name="Title 1">
            <a:extLst>
              <a:ext uri="{FF2B5EF4-FFF2-40B4-BE49-F238E27FC236}">
                <a16:creationId xmlns:a16="http://schemas.microsoft.com/office/drawing/2014/main" id="{2F614F53-CC80-B7A6-60F3-DC2BA502F034}"/>
              </a:ext>
            </a:extLst>
          </p:cNvPr>
          <p:cNvSpPr>
            <a:spLocks noGrp="1"/>
          </p:cNvSpPr>
          <p:nvPr>
            <p:ph type="title" hasCustomPrompt="1"/>
          </p:nvPr>
        </p:nvSpPr>
        <p:spPr>
          <a:xfrm>
            <a:off x="838200" y="1890581"/>
            <a:ext cx="6106889" cy="2251928"/>
          </a:xfrm>
          <a:prstGeom prst="rect">
            <a:avLst/>
          </a:prstGeom>
        </p:spPr>
        <p:txBody>
          <a:bodyPr anchor="b" anchorCtr="0"/>
          <a:lstStyle>
            <a:lvl1pPr>
              <a:defRPr sz="6000" b="1">
                <a:solidFill>
                  <a:schemeClr val="tx1"/>
                </a:solidFill>
              </a:defRPr>
            </a:lvl1pPr>
          </a:lstStyle>
          <a:p>
            <a:r>
              <a:rPr lang="en-US"/>
              <a:t>APPENDIX</a:t>
            </a:r>
          </a:p>
        </p:txBody>
      </p:sp>
      <p:pic>
        <p:nvPicPr>
          <p:cNvPr id="8" name="Picture 7">
            <a:extLst>
              <a:ext uri="{FF2B5EF4-FFF2-40B4-BE49-F238E27FC236}">
                <a16:creationId xmlns:a16="http://schemas.microsoft.com/office/drawing/2014/main" id="{8C9FF68E-AB7A-D95E-711E-8589F83BCDA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260030" y="119207"/>
            <a:ext cx="2607595" cy="1534372"/>
          </a:xfrm>
          <a:prstGeom prst="rect">
            <a:avLst/>
          </a:prstGeom>
        </p:spPr>
      </p:pic>
    </p:spTree>
    <p:extLst>
      <p:ext uri="{BB962C8B-B14F-4D97-AF65-F5344CB8AC3E}">
        <p14:creationId xmlns:p14="http://schemas.microsoft.com/office/powerpoint/2010/main" val="1687527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3D8616-26E9-7EF6-B54D-16731EDA1645}"/>
              </a:ext>
            </a:extLst>
          </p:cNvPr>
          <p:cNvSpPr/>
          <p:nvPr userDrawn="1"/>
        </p:nvSpPr>
        <p:spPr>
          <a:xfrm>
            <a:off x="0" y="0"/>
            <a:ext cx="12192000" cy="6240162"/>
          </a:xfrm>
          <a:prstGeom prst="rect">
            <a:avLst/>
          </a:prstGeom>
          <a:gradFill flip="none" rotWithShape="1">
            <a:gsLst>
              <a:gs pos="0">
                <a:schemeClr val="accent3"/>
              </a:gs>
              <a:gs pos="100000">
                <a:schemeClr val="accent3">
                  <a:lumMod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26B79-0224-A7C3-0645-EBD779C9D299}"/>
              </a:ext>
            </a:extLst>
          </p:cNvPr>
          <p:cNvSpPr>
            <a:spLocks noGrp="1"/>
          </p:cNvSpPr>
          <p:nvPr>
            <p:ph type="title" hasCustomPrompt="1"/>
          </p:nvPr>
        </p:nvSpPr>
        <p:spPr>
          <a:xfrm>
            <a:off x="838200" y="2227176"/>
            <a:ext cx="10515600" cy="1325563"/>
          </a:xfrm>
          <a:prstGeom prst="rect">
            <a:avLst/>
          </a:prstGeom>
        </p:spPr>
        <p:txBody>
          <a:bodyPr/>
          <a:lstStyle>
            <a:lvl1pPr>
              <a:defRPr sz="6000" b="1">
                <a:solidFill>
                  <a:schemeClr val="bg2"/>
                </a:solidFill>
              </a:defRPr>
            </a:lvl1pPr>
          </a:lstStyle>
          <a:p>
            <a:r>
              <a:rPr lang="en-US"/>
              <a:t>Appendix</a:t>
            </a:r>
          </a:p>
        </p:txBody>
      </p:sp>
      <p:pic>
        <p:nvPicPr>
          <p:cNvPr id="3" name="Picture 2">
            <a:extLst>
              <a:ext uri="{FF2B5EF4-FFF2-40B4-BE49-F238E27FC236}">
                <a16:creationId xmlns:a16="http://schemas.microsoft.com/office/drawing/2014/main" id="{7D552205-AA81-72C1-59A8-5E874D7A4739}"/>
              </a:ext>
            </a:extLst>
          </p:cNvPr>
          <p:cNvPicPr>
            <a:picLocks noChangeAspect="1"/>
          </p:cNvPicPr>
          <p:nvPr userDrawn="1"/>
        </p:nvPicPr>
        <p:blipFill>
          <a:blip r:embed="rId2">
            <a:alphaModFix amt="14000"/>
            <a:extLst>
              <a:ext uri="{28A0092B-C50C-407E-A947-70E740481C1C}">
                <a14:useLocalDpi xmlns:a14="http://schemas.microsoft.com/office/drawing/2010/main" val="0"/>
              </a:ext>
            </a:extLst>
          </a:blip>
          <a:srcRect/>
          <a:stretch/>
        </p:blipFill>
        <p:spPr>
          <a:xfrm>
            <a:off x="0" y="4861579"/>
            <a:ext cx="12192000" cy="711200"/>
          </a:xfrm>
          <a:prstGeom prst="rect">
            <a:avLst/>
          </a:prstGeom>
        </p:spPr>
      </p:pic>
      <p:pic>
        <p:nvPicPr>
          <p:cNvPr id="6" name="Picture 5" descr="A white lines on a black background&#10;&#10;AI-generated content may be incorrect.">
            <a:extLst>
              <a:ext uri="{FF2B5EF4-FFF2-40B4-BE49-F238E27FC236}">
                <a16:creationId xmlns:a16="http://schemas.microsoft.com/office/drawing/2014/main" id="{295BFE90-2D7F-FCDA-E44B-76FD200684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104" r="5635"/>
          <a:stretch>
            <a:fillRect/>
          </a:stretch>
        </p:blipFill>
        <p:spPr>
          <a:xfrm rot="2466729">
            <a:off x="9553026" y="-458436"/>
            <a:ext cx="3564417" cy="1858422"/>
          </a:xfrm>
          <a:custGeom>
            <a:avLst/>
            <a:gdLst>
              <a:gd name="csX0" fmla="*/ 0 w 5517227"/>
              <a:gd name="csY0" fmla="*/ 2847314 h 2876582"/>
              <a:gd name="csX1" fmla="*/ 3262540 w 5517227"/>
              <a:gd name="csY1" fmla="*/ 0 h 2876582"/>
              <a:gd name="csX2" fmla="*/ 5517227 w 5517227"/>
              <a:gd name="csY2" fmla="*/ 2583491 h 2876582"/>
              <a:gd name="csX3" fmla="*/ 5181395 w 5517227"/>
              <a:gd name="csY3" fmla="*/ 2876582 h 2876582"/>
              <a:gd name="csX4" fmla="*/ 0 w 5517227"/>
              <a:gd name="csY4" fmla="*/ 2876582 h 2876582"/>
            </a:gdLst>
            <a:ahLst/>
            <a:cxnLst>
              <a:cxn ang="0">
                <a:pos x="csX0" y="csY0"/>
              </a:cxn>
              <a:cxn ang="0">
                <a:pos x="csX1" y="csY1"/>
              </a:cxn>
              <a:cxn ang="0">
                <a:pos x="csX2" y="csY2"/>
              </a:cxn>
              <a:cxn ang="0">
                <a:pos x="csX3" y="csY3"/>
              </a:cxn>
              <a:cxn ang="0">
                <a:pos x="csX4" y="csY4"/>
              </a:cxn>
            </a:cxnLst>
            <a:rect l="l" t="t" r="r" b="b"/>
            <a:pathLst>
              <a:path w="5517227" h="2876582">
                <a:moveTo>
                  <a:pt x="0" y="2847314"/>
                </a:moveTo>
                <a:lnTo>
                  <a:pt x="3262540" y="0"/>
                </a:lnTo>
                <a:lnTo>
                  <a:pt x="5517227" y="2583491"/>
                </a:lnTo>
                <a:lnTo>
                  <a:pt x="5181395" y="2876582"/>
                </a:lnTo>
                <a:lnTo>
                  <a:pt x="0" y="2876582"/>
                </a:lnTo>
                <a:close/>
              </a:path>
            </a:pathLst>
          </a:custGeom>
        </p:spPr>
      </p:pic>
    </p:spTree>
    <p:extLst>
      <p:ext uri="{BB962C8B-B14F-4D97-AF65-F5344CB8AC3E}">
        <p14:creationId xmlns:p14="http://schemas.microsoft.com/office/powerpoint/2010/main" val="3869626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B022626-4E7C-84FA-FB04-DBF5A6C56CA2}"/>
              </a:ext>
            </a:extLst>
          </p:cNvPr>
          <p:cNvSpPr>
            <a:spLocks noGrp="1"/>
          </p:cNvSpPr>
          <p:nvPr>
            <p:ph type="title" hasCustomPrompt="1"/>
          </p:nvPr>
        </p:nvSpPr>
        <p:spPr>
          <a:xfrm>
            <a:off x="800100" y="573674"/>
            <a:ext cx="10553700" cy="907653"/>
          </a:xfrm>
          <a:prstGeom prst="rect">
            <a:avLst/>
          </a:prstGeom>
        </p:spPr>
        <p:txBody>
          <a:bodyPr vert="horz" lIns="91440" tIns="45720" rIns="91440" bIns="45720" rtlCol="0" anchor="ctr">
            <a:normAutofit/>
          </a:bodyPr>
          <a:lstStyle/>
          <a:p>
            <a:r>
              <a:rPr lang="en-US"/>
              <a:t>References</a:t>
            </a:r>
          </a:p>
        </p:txBody>
      </p:sp>
      <p:sp>
        <p:nvSpPr>
          <p:cNvPr id="4" name="Text Placeholder 2">
            <a:extLst>
              <a:ext uri="{FF2B5EF4-FFF2-40B4-BE49-F238E27FC236}">
                <a16:creationId xmlns:a16="http://schemas.microsoft.com/office/drawing/2014/main" id="{F0632D57-4B97-E59C-E48D-B2E146A5B41F}"/>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03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3D8616-26E9-7EF6-B54D-16731EDA1645}"/>
              </a:ext>
            </a:extLst>
          </p:cNvPr>
          <p:cNvSpPr/>
          <p:nvPr userDrawn="1"/>
        </p:nvSpPr>
        <p:spPr>
          <a:xfrm>
            <a:off x="0" y="0"/>
            <a:ext cx="12192000" cy="6240162"/>
          </a:xfrm>
          <a:prstGeom prst="rect">
            <a:avLst/>
          </a:prstGeom>
          <a:gradFill flip="none" rotWithShape="1">
            <a:gsLst>
              <a:gs pos="0">
                <a:schemeClr val="accent3"/>
              </a:gs>
              <a:gs pos="100000">
                <a:schemeClr val="accent3">
                  <a:lumMod val="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26B79-0224-A7C3-0645-EBD779C9D299}"/>
              </a:ext>
            </a:extLst>
          </p:cNvPr>
          <p:cNvSpPr>
            <a:spLocks noGrp="1"/>
          </p:cNvSpPr>
          <p:nvPr>
            <p:ph type="title" hasCustomPrompt="1"/>
          </p:nvPr>
        </p:nvSpPr>
        <p:spPr>
          <a:xfrm>
            <a:off x="838200" y="2227176"/>
            <a:ext cx="10515600" cy="1325563"/>
          </a:xfrm>
          <a:prstGeom prst="rect">
            <a:avLst/>
          </a:prstGeom>
        </p:spPr>
        <p:txBody>
          <a:bodyPr/>
          <a:lstStyle>
            <a:lvl1pPr>
              <a:defRPr sz="6000" b="1">
                <a:solidFill>
                  <a:schemeClr val="bg2"/>
                </a:solidFill>
              </a:defRPr>
            </a:lvl1pPr>
          </a:lstStyle>
          <a:p>
            <a:r>
              <a:rPr lang="en-US"/>
              <a:t>Appendix</a:t>
            </a:r>
          </a:p>
        </p:txBody>
      </p:sp>
      <p:pic>
        <p:nvPicPr>
          <p:cNvPr id="3" name="Picture 2">
            <a:extLst>
              <a:ext uri="{FF2B5EF4-FFF2-40B4-BE49-F238E27FC236}">
                <a16:creationId xmlns:a16="http://schemas.microsoft.com/office/drawing/2014/main" id="{7D552205-AA81-72C1-59A8-5E874D7A4739}"/>
              </a:ext>
            </a:extLst>
          </p:cNvPr>
          <p:cNvPicPr>
            <a:picLocks noChangeAspect="1"/>
          </p:cNvPicPr>
          <p:nvPr userDrawn="1"/>
        </p:nvPicPr>
        <p:blipFill>
          <a:blip r:embed="rId2">
            <a:alphaModFix amt="14000"/>
            <a:extLst>
              <a:ext uri="{28A0092B-C50C-407E-A947-70E740481C1C}">
                <a14:useLocalDpi xmlns:a14="http://schemas.microsoft.com/office/drawing/2010/main" val="0"/>
              </a:ext>
            </a:extLst>
          </a:blip>
          <a:srcRect/>
          <a:stretch/>
        </p:blipFill>
        <p:spPr>
          <a:xfrm>
            <a:off x="0" y="4861579"/>
            <a:ext cx="12192000" cy="711200"/>
          </a:xfrm>
          <a:prstGeom prst="rect">
            <a:avLst/>
          </a:prstGeom>
        </p:spPr>
      </p:pic>
      <p:pic>
        <p:nvPicPr>
          <p:cNvPr id="6" name="Picture 5" descr="A white lines on a black background&#10;&#10;AI-generated content may be incorrect.">
            <a:extLst>
              <a:ext uri="{FF2B5EF4-FFF2-40B4-BE49-F238E27FC236}">
                <a16:creationId xmlns:a16="http://schemas.microsoft.com/office/drawing/2014/main" id="{295BFE90-2D7F-FCDA-E44B-76FD200684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7104" r="5635"/>
          <a:stretch>
            <a:fillRect/>
          </a:stretch>
        </p:blipFill>
        <p:spPr>
          <a:xfrm rot="2466729">
            <a:off x="9553026" y="-458436"/>
            <a:ext cx="3564417" cy="1858422"/>
          </a:xfrm>
          <a:custGeom>
            <a:avLst/>
            <a:gdLst>
              <a:gd name="csX0" fmla="*/ 0 w 5517227"/>
              <a:gd name="csY0" fmla="*/ 2847314 h 2876582"/>
              <a:gd name="csX1" fmla="*/ 3262540 w 5517227"/>
              <a:gd name="csY1" fmla="*/ 0 h 2876582"/>
              <a:gd name="csX2" fmla="*/ 5517227 w 5517227"/>
              <a:gd name="csY2" fmla="*/ 2583491 h 2876582"/>
              <a:gd name="csX3" fmla="*/ 5181395 w 5517227"/>
              <a:gd name="csY3" fmla="*/ 2876582 h 2876582"/>
              <a:gd name="csX4" fmla="*/ 0 w 5517227"/>
              <a:gd name="csY4" fmla="*/ 2876582 h 2876582"/>
            </a:gdLst>
            <a:ahLst/>
            <a:cxnLst>
              <a:cxn ang="0">
                <a:pos x="csX0" y="csY0"/>
              </a:cxn>
              <a:cxn ang="0">
                <a:pos x="csX1" y="csY1"/>
              </a:cxn>
              <a:cxn ang="0">
                <a:pos x="csX2" y="csY2"/>
              </a:cxn>
              <a:cxn ang="0">
                <a:pos x="csX3" y="csY3"/>
              </a:cxn>
              <a:cxn ang="0">
                <a:pos x="csX4" y="csY4"/>
              </a:cxn>
            </a:cxnLst>
            <a:rect l="l" t="t" r="r" b="b"/>
            <a:pathLst>
              <a:path w="5517227" h="2876582">
                <a:moveTo>
                  <a:pt x="0" y="2847314"/>
                </a:moveTo>
                <a:lnTo>
                  <a:pt x="3262540" y="0"/>
                </a:lnTo>
                <a:lnTo>
                  <a:pt x="5517227" y="2583491"/>
                </a:lnTo>
                <a:lnTo>
                  <a:pt x="5181395" y="2876582"/>
                </a:lnTo>
                <a:lnTo>
                  <a:pt x="0" y="2876582"/>
                </a:lnTo>
                <a:close/>
              </a:path>
            </a:pathLst>
          </a:custGeom>
        </p:spPr>
      </p:pic>
    </p:spTree>
    <p:extLst>
      <p:ext uri="{BB962C8B-B14F-4D97-AF65-F5344CB8AC3E}">
        <p14:creationId xmlns:p14="http://schemas.microsoft.com/office/powerpoint/2010/main" val="2910200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Info (OPTION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0D9297-2673-7ACF-98BF-7D3FDF71292B}"/>
              </a:ext>
            </a:extLst>
          </p:cNvPr>
          <p:cNvSpPr/>
          <p:nvPr userDrawn="1"/>
        </p:nvSpPr>
        <p:spPr>
          <a:xfrm>
            <a:off x="0" y="0"/>
            <a:ext cx="12192000" cy="6326372"/>
          </a:xfrm>
          <a:prstGeom prst="rect">
            <a:avLst/>
          </a:prstGeom>
          <a:gradFill flip="none" rotWithShape="1">
            <a:gsLst>
              <a:gs pos="0">
                <a:schemeClr val="accent1"/>
              </a:gs>
              <a:gs pos="100000">
                <a:schemeClr val="accent1">
                  <a:lumMod val="6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79B1D7-9005-0DD3-C3C7-82E3309E0E14}"/>
              </a:ext>
            </a:extLst>
          </p:cNvPr>
          <p:cNvPicPr>
            <a:picLocks noChangeAspect="1"/>
          </p:cNvPicPr>
          <p:nvPr userDrawn="1"/>
        </p:nvPicPr>
        <p:blipFill>
          <a:blip r:embed="rId2">
            <a:alphaModFix amt="14000"/>
            <a:extLst>
              <a:ext uri="{28A0092B-C50C-407E-A947-70E740481C1C}">
                <a14:useLocalDpi xmlns:a14="http://schemas.microsoft.com/office/drawing/2010/main" val="0"/>
              </a:ext>
            </a:extLst>
          </a:blip>
          <a:srcRect/>
          <a:stretch/>
        </p:blipFill>
        <p:spPr>
          <a:xfrm>
            <a:off x="0" y="4861579"/>
            <a:ext cx="12192000" cy="711200"/>
          </a:xfrm>
          <a:prstGeom prst="rect">
            <a:avLst/>
          </a:prstGeom>
        </p:spPr>
      </p:pic>
      <p:sp>
        <p:nvSpPr>
          <p:cNvPr id="9" name="Title Placeholder 1">
            <a:extLst>
              <a:ext uri="{FF2B5EF4-FFF2-40B4-BE49-F238E27FC236}">
                <a16:creationId xmlns:a16="http://schemas.microsoft.com/office/drawing/2014/main" id="{67A21371-B916-80A9-011A-7688D4002928}"/>
              </a:ext>
            </a:extLst>
          </p:cNvPr>
          <p:cNvSpPr>
            <a:spLocks noGrp="1"/>
          </p:cNvSpPr>
          <p:nvPr>
            <p:ph type="title" hasCustomPrompt="1"/>
          </p:nvPr>
        </p:nvSpPr>
        <p:spPr>
          <a:xfrm>
            <a:off x="6322425" y="2011045"/>
            <a:ext cx="4570445" cy="662781"/>
          </a:xfrm>
          <a:prstGeom prst="rect">
            <a:avLst/>
          </a:prstGeom>
        </p:spPr>
        <p:txBody>
          <a:bodyPr vert="horz" lIns="0" tIns="0" rIns="0" bIns="0" rtlCol="0" anchor="t" anchorCtr="0">
            <a:noAutofit/>
          </a:bodyPr>
          <a:lstStyle>
            <a:lvl1pPr>
              <a:defRPr>
                <a:solidFill>
                  <a:schemeClr val="bg2"/>
                </a:solidFill>
              </a:defRPr>
            </a:lvl1pPr>
          </a:lstStyle>
          <a:p>
            <a:r>
              <a:rPr lang="en-US"/>
              <a:t>Name</a:t>
            </a:r>
          </a:p>
        </p:txBody>
      </p:sp>
      <p:sp>
        <p:nvSpPr>
          <p:cNvPr id="10" name="Text Placeholder 2">
            <a:extLst>
              <a:ext uri="{FF2B5EF4-FFF2-40B4-BE49-F238E27FC236}">
                <a16:creationId xmlns:a16="http://schemas.microsoft.com/office/drawing/2014/main" id="{C4623E92-A784-8EE3-17E5-9BBDF791F4D0}"/>
              </a:ext>
            </a:extLst>
          </p:cNvPr>
          <p:cNvSpPr>
            <a:spLocks noGrp="1"/>
          </p:cNvSpPr>
          <p:nvPr>
            <p:ph idx="1" hasCustomPrompt="1"/>
          </p:nvPr>
        </p:nvSpPr>
        <p:spPr>
          <a:xfrm>
            <a:off x="6322424" y="2673826"/>
            <a:ext cx="4570445" cy="1788181"/>
          </a:xfrm>
          <a:prstGeom prst="rect">
            <a:avLst/>
          </a:prstGeom>
        </p:spPr>
        <p:txBody>
          <a:bodyPr vert="horz" lIns="0" tIns="0" rIns="0" bIns="0" rtlCol="0">
            <a:noAutofit/>
          </a:bodyPr>
          <a:lstStyle>
            <a:lvl1pPr marL="0" indent="0">
              <a:lnSpc>
                <a:spcPts val="2600"/>
              </a:lnSpc>
              <a:buNone/>
              <a:defRPr sz="1800">
                <a:solidFill>
                  <a:schemeClr val="bg2"/>
                </a:solidFill>
              </a:defRPr>
            </a:lvl1pPr>
            <a:lvl2pPr>
              <a:lnSpc>
                <a:spcPts val="2600"/>
              </a:lnSpc>
              <a:buNone/>
              <a:defRPr sz="2000"/>
            </a:lvl2pPr>
            <a:lvl3pPr>
              <a:lnSpc>
                <a:spcPts val="2600"/>
              </a:lnSpc>
              <a:buNone/>
              <a:defRPr sz="1800"/>
            </a:lvl3pPr>
            <a:lvl4pPr>
              <a:lnSpc>
                <a:spcPts val="2600"/>
              </a:lnSpc>
              <a:buNone/>
              <a:defRPr sz="1600"/>
            </a:lvl4pPr>
            <a:lvl5pPr>
              <a:lnSpc>
                <a:spcPts val="2600"/>
              </a:lnSpc>
              <a:buNone/>
              <a:defRPr sz="1600"/>
            </a:lvl5pPr>
          </a:lstStyle>
          <a:p>
            <a:pPr lvl="0"/>
            <a:r>
              <a:rPr lang="en-US"/>
              <a:t>Title</a:t>
            </a:r>
          </a:p>
          <a:p>
            <a:pPr lvl="0"/>
            <a:r>
              <a:rPr lang="en-US"/>
              <a:t>Email Address</a:t>
            </a:r>
          </a:p>
        </p:txBody>
      </p:sp>
      <p:sp>
        <p:nvSpPr>
          <p:cNvPr id="11" name="Picture Placeholder 5">
            <a:extLst>
              <a:ext uri="{FF2B5EF4-FFF2-40B4-BE49-F238E27FC236}">
                <a16:creationId xmlns:a16="http://schemas.microsoft.com/office/drawing/2014/main" id="{E9DF3EA6-2BCC-B742-5B1A-9E2FDB8A4EBA}"/>
              </a:ext>
            </a:extLst>
          </p:cNvPr>
          <p:cNvSpPr>
            <a:spLocks noGrp="1"/>
          </p:cNvSpPr>
          <p:nvPr>
            <p:ph type="pic" sz="quarter" idx="11" hasCustomPrompt="1"/>
          </p:nvPr>
        </p:nvSpPr>
        <p:spPr>
          <a:xfrm>
            <a:off x="1534887" y="975801"/>
            <a:ext cx="4334690" cy="4241379"/>
          </a:xfrm>
          <a:prstGeom prst="rect">
            <a:avLst/>
          </a:prstGeom>
          <a:solidFill>
            <a:schemeClr val="bg1">
              <a:lumMod val="85000"/>
              <a:alpha val="30000"/>
            </a:schemeClr>
          </a:solidFill>
        </p:spPr>
        <p:txBody>
          <a:bodyPr wrap="square" anchor="ctr">
            <a:noAutofit/>
          </a:bodyPr>
          <a:lstStyle>
            <a:lvl1pPr marL="0" indent="0" algn="ctr">
              <a:buNone/>
              <a:defRPr sz="1400" b="0">
                <a:solidFill>
                  <a:schemeClr val="bg1">
                    <a:lumMod val="85000"/>
                  </a:schemeClr>
                </a:solidFill>
                <a:latin typeface="+mn-lt"/>
              </a:defRPr>
            </a:lvl1pPr>
          </a:lstStyle>
          <a:p>
            <a:r>
              <a:rPr lang="id-ID"/>
              <a:t>IMAGE PLACEHOLDER</a:t>
            </a:r>
            <a:endParaRPr lang="en-US"/>
          </a:p>
        </p:txBody>
      </p:sp>
    </p:spTree>
    <p:extLst>
      <p:ext uri="{BB962C8B-B14F-4D97-AF65-F5344CB8AC3E}">
        <p14:creationId xmlns:p14="http://schemas.microsoft.com/office/powerpoint/2010/main" val="4231730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Optional Section/Title">
    <p:spTree>
      <p:nvGrpSpPr>
        <p:cNvPr id="1" name=""/>
        <p:cNvGrpSpPr/>
        <p:nvPr/>
      </p:nvGrpSpPr>
      <p:grpSpPr>
        <a:xfrm>
          <a:off x="0" y="0"/>
          <a:ext cx="0" cy="0"/>
          <a:chOff x="0" y="0"/>
          <a:chExt cx="0" cy="0"/>
        </a:xfrm>
      </p:grpSpPr>
      <p:pic>
        <p:nvPicPr>
          <p:cNvPr id="15" name="Picture 14" descr="A power lines in the sky&#10;&#10;AI-generated content may be incorrect.">
            <a:extLst>
              <a:ext uri="{FF2B5EF4-FFF2-40B4-BE49-F238E27FC236}">
                <a16:creationId xmlns:a16="http://schemas.microsoft.com/office/drawing/2014/main" id="{77A5BE89-EDF7-E13B-B639-E89386FAC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7DE1CB-4E97-E08A-BB05-2DF6C7A0161B}"/>
              </a:ext>
            </a:extLst>
          </p:cNvPr>
          <p:cNvSpPr>
            <a:spLocks noGrp="1"/>
          </p:cNvSpPr>
          <p:nvPr>
            <p:ph type="title"/>
          </p:nvPr>
        </p:nvSpPr>
        <p:spPr>
          <a:xfrm>
            <a:off x="838200" y="2559685"/>
            <a:ext cx="5257800" cy="1430424"/>
          </a:xfrm>
          <a:prstGeom prst="rect">
            <a:avLst/>
          </a:prstGeom>
        </p:spPr>
        <p:txBody>
          <a:bodyPr/>
          <a:lstStyle>
            <a:lvl1pPr>
              <a:defRPr sz="60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E23814D1-CC0E-C94A-8FB0-26AED48E6E51}"/>
              </a:ext>
            </a:extLst>
          </p:cNvPr>
          <p:cNvSpPr>
            <a:spLocks noGrp="1"/>
          </p:cNvSpPr>
          <p:nvPr>
            <p:ph type="body" sz="quarter" idx="10"/>
          </p:nvPr>
        </p:nvSpPr>
        <p:spPr>
          <a:xfrm>
            <a:off x="838200" y="3885248"/>
            <a:ext cx="5257800" cy="1314962"/>
          </a:xfrm>
          <a:prstGeom prst="rect">
            <a:avLst/>
          </a:prstGeom>
        </p:spPr>
        <p:txBody>
          <a:bodyPr/>
          <a:lstStyle>
            <a:lvl1pPr>
              <a:buNone/>
              <a:defRPr>
                <a:solidFill>
                  <a:schemeClr val="bg1"/>
                </a:solidFill>
              </a:defRPr>
            </a:lvl1pPr>
          </a:lstStyle>
          <a:p>
            <a:pPr lvl="0"/>
            <a:r>
              <a:rPr lang="en-US"/>
              <a:t>Click to edit Master text styles</a:t>
            </a:r>
          </a:p>
        </p:txBody>
      </p:sp>
      <p:pic>
        <p:nvPicPr>
          <p:cNvPr id="11" name="Picture 10">
            <a:extLst>
              <a:ext uri="{FF2B5EF4-FFF2-40B4-BE49-F238E27FC236}">
                <a16:creationId xmlns:a16="http://schemas.microsoft.com/office/drawing/2014/main" id="{C3DFEDE2-CD4E-318A-69A5-10DD8469F37E}"/>
              </a:ext>
            </a:extLst>
          </p:cNvPr>
          <p:cNvPicPr>
            <a:picLocks noChangeAspect="1"/>
          </p:cNvPicPr>
          <p:nvPr/>
        </p:nvPicPr>
        <p:blipFill>
          <a:blip r:embed="rId3"/>
          <a:stretch>
            <a:fillRect/>
          </a:stretch>
        </p:blipFill>
        <p:spPr>
          <a:xfrm>
            <a:off x="430876" y="25876"/>
            <a:ext cx="3020316" cy="1741356"/>
          </a:xfrm>
          <a:prstGeom prst="rect">
            <a:avLst/>
          </a:prstGeom>
        </p:spPr>
      </p:pic>
      <p:pic>
        <p:nvPicPr>
          <p:cNvPr id="3" name="Picture 2">
            <a:extLst>
              <a:ext uri="{FF2B5EF4-FFF2-40B4-BE49-F238E27FC236}">
                <a16:creationId xmlns:a16="http://schemas.microsoft.com/office/drawing/2014/main" id="{83F1CAAF-DFD9-CE68-7E3F-AC4A3A81380F}"/>
              </a:ext>
            </a:extLst>
          </p:cNvPr>
          <p:cNvPicPr>
            <a:picLocks noChangeAspect="1"/>
          </p:cNvPicPr>
          <p:nvPr/>
        </p:nvPicPr>
        <p:blipFill>
          <a:blip r:embed="rId4"/>
          <a:srcRect l="-7648" t="35264" r="33370" b="8655"/>
          <a:stretch>
            <a:fillRect/>
          </a:stretch>
        </p:blipFill>
        <p:spPr>
          <a:xfrm>
            <a:off x="10159271" y="0"/>
            <a:ext cx="2032729" cy="1189822"/>
          </a:xfrm>
          <a:prstGeom prst="rect">
            <a:avLst/>
          </a:prstGeom>
        </p:spPr>
      </p:pic>
      <p:sp>
        <p:nvSpPr>
          <p:cNvPr id="4" name="Rectangle 3">
            <a:extLst>
              <a:ext uri="{FF2B5EF4-FFF2-40B4-BE49-F238E27FC236}">
                <a16:creationId xmlns:a16="http://schemas.microsoft.com/office/drawing/2014/main" id="{C2B51382-5A6E-F73C-5F19-632E3606272D}"/>
              </a:ext>
            </a:extLst>
          </p:cNvPr>
          <p:cNvSpPr/>
          <p:nvPr/>
        </p:nvSpPr>
        <p:spPr>
          <a:xfrm>
            <a:off x="3279" y="6303709"/>
            <a:ext cx="12188721" cy="5801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A85344-7478-400A-7997-42B569E375A7}"/>
              </a:ext>
            </a:extLst>
          </p:cNvPr>
          <p:cNvSpPr txBox="1"/>
          <p:nvPr/>
        </p:nvSpPr>
        <p:spPr>
          <a:xfrm>
            <a:off x="6916837" y="6476208"/>
            <a:ext cx="166712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err="1">
                <a:solidFill>
                  <a:schemeClr val="bg1"/>
                </a:solidFill>
                <a:latin typeface="Segoe UI Semilight" panose="020B0402040204020203" pitchFamily="34" charset="0"/>
                <a:cs typeface="Segoe UI Semilight" panose="020B0402040204020203" pitchFamily="34" charset="0"/>
              </a:rPr>
              <a:t>SouthwestPowerPool</a:t>
            </a:r>
            <a:endParaRPr lang="en-US" sz="1200">
              <a:solidFill>
                <a:schemeClr val="bg1"/>
              </a:solidFill>
              <a:latin typeface="Segoe UI Semilight" panose="020B0402040204020203" pitchFamily="34" charset="0"/>
              <a:cs typeface="Segoe UI Semilight" panose="020B0402040204020203" pitchFamily="34" charset="0"/>
            </a:endParaRPr>
          </a:p>
        </p:txBody>
      </p:sp>
      <p:sp>
        <p:nvSpPr>
          <p:cNvPr id="7" name="TextBox 6">
            <a:extLst>
              <a:ext uri="{FF2B5EF4-FFF2-40B4-BE49-F238E27FC236}">
                <a16:creationId xmlns:a16="http://schemas.microsoft.com/office/drawing/2014/main" id="{1526C252-36A2-E1B7-19D4-C3AC52E0A724}"/>
              </a:ext>
            </a:extLst>
          </p:cNvPr>
          <p:cNvSpPr txBox="1"/>
          <p:nvPr/>
        </p:nvSpPr>
        <p:spPr>
          <a:xfrm>
            <a:off x="9146467" y="6475729"/>
            <a:ext cx="89084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Segoe UI Semilight" panose="020B0402040204020203" pitchFamily="34" charset="0"/>
                <a:cs typeface="Segoe UI Semilight" panose="020B0402040204020203" pitchFamily="34" charset="0"/>
              </a:rPr>
              <a:t>SPP.org</a:t>
            </a:r>
          </a:p>
        </p:txBody>
      </p:sp>
      <p:sp>
        <p:nvSpPr>
          <p:cNvPr id="8" name="TextBox 7">
            <a:extLst>
              <a:ext uri="{FF2B5EF4-FFF2-40B4-BE49-F238E27FC236}">
                <a16:creationId xmlns:a16="http://schemas.microsoft.com/office/drawing/2014/main" id="{962205DA-AFD9-3A9C-3E4B-1A23A4245FED}"/>
              </a:ext>
            </a:extLst>
          </p:cNvPr>
          <p:cNvSpPr txBox="1"/>
          <p:nvPr/>
        </p:nvSpPr>
        <p:spPr>
          <a:xfrm>
            <a:off x="10354268" y="6461755"/>
            <a:ext cx="17537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Segoe UI Semilight" panose="020B0402040204020203" pitchFamily="34" charset="0"/>
                <a:cs typeface="Segoe UI Semilight" panose="020B0402040204020203" pitchFamily="34" charset="0"/>
              </a:rPr>
              <a:t>southwest-power-pool</a:t>
            </a:r>
          </a:p>
        </p:txBody>
      </p:sp>
      <p:pic>
        <p:nvPicPr>
          <p:cNvPr id="9" name="Picture 8">
            <a:extLst>
              <a:ext uri="{FF2B5EF4-FFF2-40B4-BE49-F238E27FC236}">
                <a16:creationId xmlns:a16="http://schemas.microsoft.com/office/drawing/2014/main" id="{8D788AEB-B8ED-89A7-F2A5-DFBE537E3D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36014" y="6491850"/>
            <a:ext cx="244759" cy="244759"/>
          </a:xfrm>
          <a:prstGeom prst="rect">
            <a:avLst/>
          </a:prstGeom>
        </p:spPr>
      </p:pic>
      <p:pic>
        <p:nvPicPr>
          <p:cNvPr id="10" name="Picture 9">
            <a:extLst>
              <a:ext uri="{FF2B5EF4-FFF2-40B4-BE49-F238E27FC236}">
                <a16:creationId xmlns:a16="http://schemas.microsoft.com/office/drawing/2014/main" id="{3B24CBB7-043B-455C-E97F-A33EA594962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851746" y="6479742"/>
            <a:ext cx="270445" cy="270445"/>
          </a:xfrm>
          <a:prstGeom prst="rect">
            <a:avLst/>
          </a:prstGeom>
          <a:ln>
            <a:noFill/>
          </a:ln>
        </p:spPr>
      </p:pic>
      <p:pic>
        <p:nvPicPr>
          <p:cNvPr id="12" name="Picture 11">
            <a:extLst>
              <a:ext uri="{FF2B5EF4-FFF2-40B4-BE49-F238E27FC236}">
                <a16:creationId xmlns:a16="http://schemas.microsoft.com/office/drawing/2014/main" id="{847CB12D-9652-2DDF-E664-94F0F7B673C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063074" y="6465484"/>
            <a:ext cx="279797" cy="279797"/>
          </a:xfrm>
          <a:prstGeom prst="rect">
            <a:avLst/>
          </a:prstGeom>
        </p:spPr>
      </p:pic>
      <p:sp>
        <p:nvSpPr>
          <p:cNvPr id="13" name="Rectangle 1">
            <a:extLst>
              <a:ext uri="{FF2B5EF4-FFF2-40B4-BE49-F238E27FC236}">
                <a16:creationId xmlns:a16="http://schemas.microsoft.com/office/drawing/2014/main" id="{AE1AED41-C17B-5E63-0218-8EE730F57C22}"/>
              </a:ext>
            </a:extLst>
          </p:cNvPr>
          <p:cNvSpPr>
            <a:spLocks noChangeArrowheads="1"/>
          </p:cNvSpPr>
          <p:nvPr/>
        </p:nvSpPr>
        <p:spPr bwMode="auto">
          <a:xfrm>
            <a:off x="245650" y="6333152"/>
            <a:ext cx="25652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5pPr>
            <a:lvl6pPr marL="22860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6pPr>
            <a:lvl7pPr marL="27432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7pPr>
            <a:lvl8pPr marL="32004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8pPr>
            <a:lvl9pPr marL="3657600" algn="l" defTabSz="914400" rtl="0" eaLnBrk="0" fontAlgn="base" latinLnBrk="0" hangingPunct="0">
              <a:spcBef>
                <a:spcPct val="0"/>
              </a:spcBef>
              <a:spcAft>
                <a:spcPct val="0"/>
              </a:spcAft>
              <a:defRPr sz="1800" kern="1200">
                <a:solidFill>
                  <a:schemeClr val="tx1"/>
                </a:solidFill>
                <a:latin typeface="Arial"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800" b="0" i="1" u="none" strike="noStrike" cap="none" normalizeH="0" baseline="0">
              <a:ln>
                <a:noFill/>
              </a:ln>
              <a:solidFill>
                <a:srgbClr val="000000"/>
              </a:solidFill>
              <a:effectLst/>
              <a:latin typeface="Segoe UI Semilight" panose="020B0402040204020203" pitchFamily="34" charset="0"/>
              <a:cs typeface="Segoe UI Semilight" panose="020B04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900" b="0" i="1" u="none" strike="noStrike" cap="none" normalizeH="0" baseline="0">
                <a:ln>
                  <a:noFill/>
                </a:ln>
                <a:solidFill>
                  <a:srgbClr val="FFFFFF"/>
                </a:solidFill>
                <a:effectLst/>
                <a:latin typeface="Segoe UI Semilight" panose="020B0402040204020203" pitchFamily="34" charset="0"/>
                <a:cs typeface="Segoe UI Semilight" panose="020B0402040204020203" pitchFamily="34" charset="0"/>
              </a:rPr>
              <a:t>Working together to responsibly and economically keep the lights on today and in the future.</a:t>
            </a:r>
            <a:endParaRPr kumimoji="0" lang="en-US" altLang="en-US" sz="900" b="0" i="1" u="none" strike="noStrike" cap="none" normalizeH="0" baseline="0">
              <a:ln>
                <a:noFill/>
              </a:ln>
              <a:solidFill>
                <a:schemeClr val="tx1"/>
              </a:solidFill>
              <a:effectLst/>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94927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Title 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80F10-283B-97E5-6A58-92449BE34CE5}"/>
              </a:ext>
            </a:extLst>
          </p:cNvPr>
          <p:cNvSpPr/>
          <p:nvPr/>
        </p:nvSpPr>
        <p:spPr>
          <a:xfrm>
            <a:off x="0" y="0"/>
            <a:ext cx="12192000" cy="6350924"/>
          </a:xfrm>
          <a:prstGeom prst="rect">
            <a:avLst/>
          </a:prstGeom>
          <a:gradFill flip="none" rotWithShape="1">
            <a:gsLst>
              <a:gs pos="0">
                <a:schemeClr val="tx1"/>
              </a:gs>
              <a:gs pos="100000">
                <a:schemeClr val="accent1">
                  <a:lumMod val="6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0C3089-4827-0757-1FEA-02D6ACB38B5A}"/>
              </a:ext>
            </a:extLst>
          </p:cNvPr>
          <p:cNvPicPr>
            <a:picLocks noChangeAspect="1"/>
          </p:cNvPicPr>
          <p:nvPr/>
        </p:nvPicPr>
        <p:blipFill>
          <a:blip r:embed="rId2"/>
          <a:srcRect l="-7648" t="35264" r="33370" b="8655"/>
          <a:stretch>
            <a:fillRect/>
          </a:stretch>
        </p:blipFill>
        <p:spPr>
          <a:xfrm>
            <a:off x="10159271" y="0"/>
            <a:ext cx="2032729" cy="1189822"/>
          </a:xfrm>
          <a:prstGeom prst="rect">
            <a:avLst/>
          </a:prstGeom>
        </p:spPr>
      </p:pic>
      <p:pic>
        <p:nvPicPr>
          <p:cNvPr id="5" name="Picture 4">
            <a:extLst>
              <a:ext uri="{FF2B5EF4-FFF2-40B4-BE49-F238E27FC236}">
                <a16:creationId xmlns:a16="http://schemas.microsoft.com/office/drawing/2014/main" id="{5BEC6A77-3A5C-1323-9507-7FB817104D54}"/>
              </a:ext>
            </a:extLst>
          </p:cNvPr>
          <p:cNvPicPr>
            <a:picLocks noChangeAspect="1"/>
          </p:cNvPicPr>
          <p:nvPr/>
        </p:nvPicPr>
        <p:blipFill>
          <a:blip r:embed="rId3">
            <a:alphaModFix amt="14000"/>
          </a:blip>
          <a:stretch>
            <a:fillRect/>
          </a:stretch>
        </p:blipFill>
        <p:spPr>
          <a:xfrm>
            <a:off x="0" y="4492600"/>
            <a:ext cx="12192000" cy="721033"/>
          </a:xfrm>
          <a:prstGeom prst="rect">
            <a:avLst/>
          </a:prstGeom>
        </p:spPr>
      </p:pic>
      <p:sp>
        <p:nvSpPr>
          <p:cNvPr id="6" name="Title 5">
            <a:extLst>
              <a:ext uri="{FF2B5EF4-FFF2-40B4-BE49-F238E27FC236}">
                <a16:creationId xmlns:a16="http://schemas.microsoft.com/office/drawing/2014/main" id="{D13E2336-7DED-CD3D-9DE0-443BC6DF7A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20788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3790" y="1510018"/>
            <a:ext cx="4946010" cy="477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10018"/>
            <a:ext cx="4965970" cy="477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B47EF-2ACA-4A53-9CA3-46A7C8033480}"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23105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ontent with Titl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41BEF-5C77-8781-6733-0F7774FEC26F}"/>
              </a:ext>
            </a:extLst>
          </p:cNvPr>
          <p:cNvSpPr>
            <a:spLocks noGrp="1"/>
          </p:cNvSpPr>
          <p:nvPr>
            <p:ph type="title"/>
          </p:nvPr>
        </p:nvSpPr>
        <p:spPr>
          <a:xfrm>
            <a:off x="800100" y="365125"/>
            <a:ext cx="10553700"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33B1939E-FAAC-CF81-1616-0138DB65C71B}"/>
              </a:ext>
            </a:extLst>
          </p:cNvPr>
          <p:cNvSpPr>
            <a:spLocks noGrp="1"/>
          </p:cNvSpPr>
          <p:nvPr>
            <p:ph idx="1"/>
          </p:nvPr>
        </p:nvSpPr>
        <p:spPr>
          <a:xfrm>
            <a:off x="800100" y="1825625"/>
            <a:ext cx="10553700" cy="4351338"/>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076941"/>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guide id="3" pos="7152">
          <p15:clr>
            <a:srgbClr val="FBAE40"/>
          </p15:clr>
        </p15:guide>
        <p15:guide id="4"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Header and Content (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7158" y="1597688"/>
            <a:ext cx="10058401" cy="4850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B47EF-2ACA-4A53-9CA3-46A7C8033480}"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8254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F29C55F-21CC-0B47-78B2-4ECA519D99EA}"/>
              </a:ext>
            </a:extLst>
          </p:cNvPr>
          <p:cNvSpPr>
            <a:spLocks noGrp="1"/>
          </p:cNvSpPr>
          <p:nvPr>
            <p:ph type="dt" sz="half" idx="10"/>
          </p:nvPr>
        </p:nvSpPr>
        <p:spPr/>
        <p:txBody>
          <a:bodyPr/>
          <a:lstStyle/>
          <a:p>
            <a:fld id="{F98B47EF-2ACA-4A53-9CA3-46A7C8033480}" type="datetimeFigureOut">
              <a:rPr lang="en-US" smtClean="0"/>
              <a:pPr/>
              <a:t>5/4/2026</a:t>
            </a:fld>
            <a:endParaRPr lang="en-US"/>
          </a:p>
        </p:txBody>
      </p:sp>
      <p:sp>
        <p:nvSpPr>
          <p:cNvPr id="4" name="Footer Placeholder 3">
            <a:extLst>
              <a:ext uri="{FF2B5EF4-FFF2-40B4-BE49-F238E27FC236}">
                <a16:creationId xmlns:a16="http://schemas.microsoft.com/office/drawing/2014/main" id="{AEF8F5FB-D5EE-B8A7-CCFA-3EE3B7D8A40F}"/>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D6E141C0-F39A-FFC3-4E75-53F889BFFEE0}"/>
              </a:ext>
            </a:extLst>
          </p:cNvPr>
          <p:cNvSpPr>
            <a:spLocks noGrp="1"/>
          </p:cNvSpPr>
          <p:nvPr>
            <p:ph type="title" hasCustomPrompt="1"/>
          </p:nvPr>
        </p:nvSpPr>
        <p:spPr>
          <a:xfrm>
            <a:off x="640080" y="640080"/>
            <a:ext cx="10942151" cy="939566"/>
          </a:xfrm>
        </p:spPr>
        <p:txBody>
          <a:bodyPr/>
          <a:lstStyle>
            <a:lvl1pPr>
              <a:defRPr/>
            </a:lvl1pPr>
          </a:lstStyle>
          <a:p>
            <a:r>
              <a:rPr lang="en-US"/>
              <a:t>TITLE</a:t>
            </a:r>
          </a:p>
        </p:txBody>
      </p:sp>
      <p:sp>
        <p:nvSpPr>
          <p:cNvPr id="6" name="Content Placeholder 5">
            <a:extLst>
              <a:ext uri="{FF2B5EF4-FFF2-40B4-BE49-F238E27FC236}">
                <a16:creationId xmlns:a16="http://schemas.microsoft.com/office/drawing/2014/main" id="{5512F32B-2E85-D546-114F-409D78079FF4}"/>
              </a:ext>
            </a:extLst>
          </p:cNvPr>
          <p:cNvSpPr>
            <a:spLocks noGrp="1"/>
          </p:cNvSpPr>
          <p:nvPr>
            <p:ph sz="quarter" idx="12"/>
          </p:nvPr>
        </p:nvSpPr>
        <p:spPr>
          <a:xfrm>
            <a:off x="639762" y="1371599"/>
            <a:ext cx="10963656" cy="4928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990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D89F37-A88C-8586-D041-7CC4B3F8E18A}"/>
              </a:ext>
            </a:extLst>
          </p:cNvPr>
          <p:cNvSpPr/>
          <p:nvPr userDrawn="1"/>
        </p:nvSpPr>
        <p:spPr>
          <a:xfrm>
            <a:off x="0" y="-1"/>
            <a:ext cx="12192000" cy="6350921"/>
          </a:xfrm>
          <a:prstGeom prst="rect">
            <a:avLst/>
          </a:prstGeom>
          <a:gradFill flip="none" rotWithShape="1">
            <a:gsLst>
              <a:gs pos="0">
                <a:schemeClr val="tx1"/>
              </a:gs>
              <a:gs pos="100000">
                <a:schemeClr val="accent1">
                  <a:lumMod val="6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6FF81C50-0721-D524-08E9-0CF43E795DE0}"/>
              </a:ext>
            </a:extLst>
          </p:cNvPr>
          <p:cNvSpPr>
            <a:spLocks noGrp="1"/>
          </p:cNvSpPr>
          <p:nvPr>
            <p:ph type="title"/>
          </p:nvPr>
        </p:nvSpPr>
        <p:spPr>
          <a:xfrm>
            <a:off x="6322425" y="2011045"/>
            <a:ext cx="4570445" cy="662781"/>
          </a:xfrm>
          <a:prstGeom prst="rect">
            <a:avLst/>
          </a:prstGeom>
        </p:spPr>
        <p:txBody>
          <a:bodyPr vert="horz" lIns="0" tIns="0" rIns="0" bIns="0" rtlCol="0" anchor="t" anchorCtr="0">
            <a:noAutofit/>
          </a:bodyPr>
          <a:lstStyle>
            <a:lvl1pPr>
              <a:defRPr>
                <a:solidFill>
                  <a:schemeClr val="bg2"/>
                </a:solidFill>
              </a:defRPr>
            </a:lvl1pPr>
          </a:lstStyle>
          <a:p>
            <a:r>
              <a:rPr lang="en-US"/>
              <a:t>Click to edit Master title style</a:t>
            </a:r>
          </a:p>
        </p:txBody>
      </p:sp>
      <p:sp>
        <p:nvSpPr>
          <p:cNvPr id="6" name="Picture Placeholder 5">
            <a:extLst>
              <a:ext uri="{FF2B5EF4-FFF2-40B4-BE49-F238E27FC236}">
                <a16:creationId xmlns:a16="http://schemas.microsoft.com/office/drawing/2014/main" id="{2878A547-2E98-701D-A6B7-EFBA35DFC51F}"/>
              </a:ext>
            </a:extLst>
          </p:cNvPr>
          <p:cNvSpPr>
            <a:spLocks noGrp="1"/>
          </p:cNvSpPr>
          <p:nvPr>
            <p:ph type="pic" sz="quarter" idx="11" hasCustomPrompt="1"/>
          </p:nvPr>
        </p:nvSpPr>
        <p:spPr>
          <a:xfrm>
            <a:off x="1534887" y="975801"/>
            <a:ext cx="4334690" cy="4241379"/>
          </a:xfrm>
          <a:prstGeom prst="rect">
            <a:avLst/>
          </a:prstGeom>
          <a:solidFill>
            <a:schemeClr val="bg1">
              <a:lumMod val="85000"/>
              <a:alpha val="30000"/>
            </a:schemeClr>
          </a:solidFill>
        </p:spPr>
        <p:txBody>
          <a:bodyPr wrap="square" anchor="ctr">
            <a:noAutofit/>
          </a:bodyPr>
          <a:lstStyle>
            <a:lvl1pPr marL="0" indent="0" algn="ctr">
              <a:buNone/>
              <a:defRPr sz="1400" b="0">
                <a:solidFill>
                  <a:schemeClr val="bg1">
                    <a:lumMod val="85000"/>
                  </a:schemeClr>
                </a:solidFill>
                <a:latin typeface="+mn-lt"/>
              </a:defRPr>
            </a:lvl1pPr>
          </a:lstStyle>
          <a:p>
            <a:r>
              <a:rPr lang="id-ID"/>
              <a:t>IMAGE PLACEHOLDER</a:t>
            </a:r>
            <a:endParaRPr lang="en-US"/>
          </a:p>
        </p:txBody>
      </p:sp>
      <p:sp>
        <p:nvSpPr>
          <p:cNvPr id="8" name="Text Placeholder 2">
            <a:extLst>
              <a:ext uri="{FF2B5EF4-FFF2-40B4-BE49-F238E27FC236}">
                <a16:creationId xmlns:a16="http://schemas.microsoft.com/office/drawing/2014/main" id="{1712DE4B-A846-8A61-524B-7CB0214D2EBD}"/>
              </a:ext>
            </a:extLst>
          </p:cNvPr>
          <p:cNvSpPr>
            <a:spLocks noGrp="1"/>
          </p:cNvSpPr>
          <p:nvPr>
            <p:ph idx="1"/>
          </p:nvPr>
        </p:nvSpPr>
        <p:spPr>
          <a:xfrm>
            <a:off x="6322424" y="2673826"/>
            <a:ext cx="4570445" cy="1788181"/>
          </a:xfrm>
          <a:prstGeom prst="rect">
            <a:avLst/>
          </a:prstGeom>
        </p:spPr>
        <p:txBody>
          <a:bodyPr vert="horz" lIns="0" tIns="0" rIns="0" bIns="0" rtlCol="0">
            <a:noAutofit/>
          </a:bodyPr>
          <a:lstStyle>
            <a:lvl1pPr marL="0" indent="0">
              <a:lnSpc>
                <a:spcPts val="2600"/>
              </a:lnSpc>
              <a:buNone/>
              <a:defRPr sz="1800">
                <a:solidFill>
                  <a:schemeClr val="bg2"/>
                </a:solidFill>
              </a:defRPr>
            </a:lvl1pPr>
            <a:lvl2pPr>
              <a:lnSpc>
                <a:spcPts val="2600"/>
              </a:lnSpc>
              <a:buNone/>
              <a:defRPr sz="2000"/>
            </a:lvl2pPr>
            <a:lvl3pPr>
              <a:lnSpc>
                <a:spcPts val="2600"/>
              </a:lnSpc>
              <a:buNone/>
              <a:defRPr sz="1800"/>
            </a:lvl3pPr>
            <a:lvl4pPr>
              <a:lnSpc>
                <a:spcPts val="2600"/>
              </a:lnSpc>
              <a:buNone/>
              <a:defRPr sz="1600"/>
            </a:lvl4pPr>
            <a:lvl5pPr>
              <a:lnSpc>
                <a:spcPts val="2600"/>
              </a:lnSpc>
              <a:buNone/>
              <a:defRPr sz="1600"/>
            </a:lvl5pPr>
          </a:lstStyle>
          <a:p>
            <a:pPr lvl="0"/>
            <a:r>
              <a:rPr lang="en-US"/>
              <a:t>Click to edit Master text styles</a:t>
            </a:r>
          </a:p>
        </p:txBody>
      </p:sp>
      <p:pic>
        <p:nvPicPr>
          <p:cNvPr id="7" name="Picture 6">
            <a:extLst>
              <a:ext uri="{FF2B5EF4-FFF2-40B4-BE49-F238E27FC236}">
                <a16:creationId xmlns:a16="http://schemas.microsoft.com/office/drawing/2014/main" id="{A0167959-6426-9533-0EB2-9C74BA3D863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rcRect/>
          <a:stretch/>
        </p:blipFill>
        <p:spPr>
          <a:xfrm>
            <a:off x="0" y="4880574"/>
            <a:ext cx="12192000" cy="711200"/>
          </a:xfrm>
          <a:prstGeom prst="rect">
            <a:avLst/>
          </a:prstGeom>
        </p:spPr>
      </p:pic>
      <p:pic>
        <p:nvPicPr>
          <p:cNvPr id="2" name="Picture 1">
            <a:extLst>
              <a:ext uri="{FF2B5EF4-FFF2-40B4-BE49-F238E27FC236}">
                <a16:creationId xmlns:a16="http://schemas.microsoft.com/office/drawing/2014/main" id="{8F0F23B3-2B13-354C-6860-86DB644EFBA8}"/>
              </a:ext>
            </a:extLst>
          </p:cNvPr>
          <p:cNvPicPr>
            <a:picLocks noChangeAspect="1"/>
          </p:cNvPicPr>
          <p:nvPr userDrawn="1"/>
        </p:nvPicPr>
        <p:blipFill>
          <a:blip r:embed="rId3">
            <a:extLst>
              <a:ext uri="{28A0092B-C50C-407E-A947-70E740481C1C}">
                <a14:useLocalDpi xmlns:a14="http://schemas.microsoft.com/office/drawing/2010/main" val="0"/>
              </a:ext>
            </a:extLst>
          </a:blip>
          <a:srcRect l="2009" t="18136" r="-2009" b="-3412"/>
          <a:stretch>
            <a:fillRect/>
          </a:stretch>
        </p:blipFill>
        <p:spPr>
          <a:xfrm rot="2700000">
            <a:off x="10589215" y="-215021"/>
            <a:ext cx="2343820" cy="1186277"/>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spTree>
    <p:extLst>
      <p:ext uri="{BB962C8B-B14F-4D97-AF65-F5344CB8AC3E}">
        <p14:creationId xmlns:p14="http://schemas.microsoft.com/office/powerpoint/2010/main" val="1203781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B022626-4E7C-84FA-FB04-DBF5A6C56CA2}"/>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endParaRPr lang="en-US"/>
          </a:p>
        </p:txBody>
      </p:sp>
      <p:sp>
        <p:nvSpPr>
          <p:cNvPr id="4" name="Text Placeholder 2">
            <a:extLst>
              <a:ext uri="{FF2B5EF4-FFF2-40B4-BE49-F238E27FC236}">
                <a16:creationId xmlns:a16="http://schemas.microsoft.com/office/drawing/2014/main" id="{F0632D57-4B97-E59C-E48D-B2E146A5B41F}"/>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93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41BEF-5C77-8781-6733-0F7774FEC26F}"/>
              </a:ext>
            </a:extLst>
          </p:cNvPr>
          <p:cNvSpPr>
            <a:spLocks noGrp="1"/>
          </p:cNvSpPr>
          <p:nvPr>
            <p:ph type="title"/>
          </p:nvPr>
        </p:nvSpPr>
        <p:spPr>
          <a:xfrm>
            <a:off x="800100" y="365125"/>
            <a:ext cx="10553700"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33B1939E-FAAC-CF81-1616-0138DB65C71B}"/>
              </a:ext>
            </a:extLst>
          </p:cNvPr>
          <p:cNvSpPr>
            <a:spLocks noGrp="1"/>
          </p:cNvSpPr>
          <p:nvPr>
            <p:ph idx="1"/>
          </p:nvPr>
        </p:nvSpPr>
        <p:spPr>
          <a:xfrm>
            <a:off x="800100" y="1825625"/>
            <a:ext cx="5069478" cy="4351338"/>
          </a:xfrm>
          <a:prstGeom prst="rect">
            <a:avLst/>
          </a:prstGeom>
        </p:spPr>
        <p:txBody>
          <a:bodyPr vert="horz" lIns="0" tIns="0" rIns="0" bIns="0" rtlCol="0">
            <a:noAutofit/>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D532F740-23AE-8F9E-A015-169428986C8B}"/>
              </a:ext>
            </a:extLst>
          </p:cNvPr>
          <p:cNvSpPr>
            <a:spLocks noGrp="1"/>
          </p:cNvSpPr>
          <p:nvPr>
            <p:ph idx="10"/>
          </p:nvPr>
        </p:nvSpPr>
        <p:spPr>
          <a:xfrm>
            <a:off x="6322423" y="1825625"/>
            <a:ext cx="5033555" cy="4351338"/>
          </a:xfrm>
          <a:prstGeom prst="rect">
            <a:avLst/>
          </a:prstGeom>
        </p:spPr>
        <p:txBody>
          <a:bodyPr vert="horz" lIns="0" tIns="0" rIns="0" bIns="0" rtlCol="0">
            <a:noAutofit/>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410765"/>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guide id="3" pos="7152">
          <p15:clr>
            <a:srgbClr val="FBAE40"/>
          </p15:clr>
        </p15:guide>
        <p15:guide id="4"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41BEF-5C77-8781-6733-0F7774FEC26F}"/>
              </a:ext>
            </a:extLst>
          </p:cNvPr>
          <p:cNvSpPr>
            <a:spLocks noGrp="1"/>
          </p:cNvSpPr>
          <p:nvPr>
            <p:ph type="title"/>
          </p:nvPr>
        </p:nvSpPr>
        <p:spPr>
          <a:xfrm>
            <a:off x="800100" y="365125"/>
            <a:ext cx="10553700"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33B1939E-FAAC-CF81-1616-0138DB65C71B}"/>
              </a:ext>
            </a:extLst>
          </p:cNvPr>
          <p:cNvSpPr>
            <a:spLocks noGrp="1"/>
          </p:cNvSpPr>
          <p:nvPr>
            <p:ph idx="1"/>
          </p:nvPr>
        </p:nvSpPr>
        <p:spPr>
          <a:xfrm>
            <a:off x="800100" y="1825625"/>
            <a:ext cx="5069478" cy="4351338"/>
          </a:xfrm>
          <a:prstGeom prst="rect">
            <a:avLst/>
          </a:prstGeom>
        </p:spPr>
        <p:txBody>
          <a:bodyPr vert="horz" lIns="0" tIns="0" rIns="0" bIns="0" rtlCol="0">
            <a:noAutofit/>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D532F740-23AE-8F9E-A015-169428986C8B}"/>
              </a:ext>
            </a:extLst>
          </p:cNvPr>
          <p:cNvSpPr>
            <a:spLocks noGrp="1"/>
          </p:cNvSpPr>
          <p:nvPr>
            <p:ph idx="10"/>
          </p:nvPr>
        </p:nvSpPr>
        <p:spPr>
          <a:xfrm>
            <a:off x="6322423" y="1825625"/>
            <a:ext cx="5033555" cy="4351338"/>
          </a:xfrm>
          <a:prstGeom prst="rect">
            <a:avLst/>
          </a:prstGeom>
        </p:spPr>
        <p:txBody>
          <a:bodyPr vert="horz" lIns="0" tIns="0" rIns="0" bIns="0" rtlCol="0">
            <a:noAutofit/>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710082"/>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guide id="3" pos="7152">
          <p15:clr>
            <a:srgbClr val="FBAE40"/>
          </p15:clr>
        </p15:guide>
        <p15:guide id="4"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A254-A426-212F-5782-5DCF229CCF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DCC071F5-6BE2-4492-1000-66D163AFC59A}"/>
              </a:ext>
            </a:extLst>
          </p:cNvPr>
          <p:cNvSpPr>
            <a:spLocks noGrp="1"/>
          </p:cNvSpPr>
          <p:nvPr>
            <p:ph sz="quarter" idx="10"/>
          </p:nvPr>
        </p:nvSpPr>
        <p:spPr>
          <a:xfrm>
            <a:off x="838200" y="1690688"/>
            <a:ext cx="10515600" cy="46053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047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03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24995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515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520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1470558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r>
              <a:rPr lang="en-US"/>
              <a:t>Click icon to add picture</a:t>
            </a:r>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840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296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1874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97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A254-A426-212F-5782-5DCF229CCF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Content Placeholder 3">
            <a:extLst>
              <a:ext uri="{FF2B5EF4-FFF2-40B4-BE49-F238E27FC236}">
                <a16:creationId xmlns:a16="http://schemas.microsoft.com/office/drawing/2014/main" id="{DCC071F5-6BE2-4492-1000-66D163AFC59A}"/>
              </a:ext>
            </a:extLst>
          </p:cNvPr>
          <p:cNvSpPr>
            <a:spLocks noGrp="1"/>
          </p:cNvSpPr>
          <p:nvPr>
            <p:ph sz="quarter" idx="10"/>
          </p:nvPr>
        </p:nvSpPr>
        <p:spPr>
          <a:xfrm>
            <a:off x="838200" y="1690688"/>
            <a:ext cx="10515600" cy="46053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444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0381960-0DD7-727F-B6D9-A87327FEDBF7}"/>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28E3E79C-9507-5B66-659A-AE0D3898F2C4}"/>
              </a:ext>
            </a:extLst>
          </p:cNvPr>
          <p:cNvSpPr>
            <a:spLocks noGrp="1"/>
          </p:cNvSpPr>
          <p:nvPr>
            <p:ph idx="1"/>
          </p:nvPr>
        </p:nvSpPr>
        <p:spPr>
          <a:xfrm>
            <a:off x="800100"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38918E8-DBBE-1626-3D90-0A127C8A3063}"/>
              </a:ext>
            </a:extLst>
          </p:cNvPr>
          <p:cNvSpPr>
            <a:spLocks noGrp="1"/>
          </p:cNvSpPr>
          <p:nvPr>
            <p:ph idx="10"/>
          </p:nvPr>
        </p:nvSpPr>
        <p:spPr>
          <a:xfrm>
            <a:off x="6097314" y="1481328"/>
            <a:ext cx="52959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332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 Page Graphic">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893487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 Page Graphic with Tex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96245B8B-DFF6-682B-7B0B-931047900B8D}"/>
              </a:ext>
            </a:extLst>
          </p:cNvPr>
          <p:cNvSpPr>
            <a:spLocks noGrp="1"/>
          </p:cNvSpPr>
          <p:nvPr>
            <p:ph type="pic" sz="quarter" idx="13"/>
          </p:nvPr>
        </p:nvSpPr>
        <p:spPr>
          <a:xfrm>
            <a:off x="0" y="0"/>
            <a:ext cx="12192000" cy="6858000"/>
          </a:xfrm>
          <a:prstGeom prst="rect">
            <a:avLst/>
          </a:prstGeom>
        </p:spPr>
        <p:txBody>
          <a:bodyPr/>
          <a:lstStyle/>
          <a:p>
            <a:r>
              <a:rPr lang="en-US"/>
              <a:t>Click icon to add picture</a:t>
            </a:r>
          </a:p>
        </p:txBody>
      </p:sp>
      <p:sp>
        <p:nvSpPr>
          <p:cNvPr id="2" name="Text Placeholder 2">
            <a:extLst>
              <a:ext uri="{FF2B5EF4-FFF2-40B4-BE49-F238E27FC236}">
                <a16:creationId xmlns:a16="http://schemas.microsoft.com/office/drawing/2014/main" id="{6956A624-545E-DFA3-ABF1-9D95FFAAA603}"/>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15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amp; Tex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4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ED44F12-636E-BCC5-8D38-17D58B77CB60}"/>
              </a:ext>
            </a:extLst>
          </p:cNvPr>
          <p:cNvSpPr>
            <a:spLocks noGrp="1"/>
          </p:cNvSpPr>
          <p:nvPr>
            <p:ph type="title"/>
          </p:nvPr>
        </p:nvSpPr>
        <p:spPr>
          <a:xfrm>
            <a:off x="800100" y="573674"/>
            <a:ext cx="10553700" cy="90765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2982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A5F7FB8-F665-DA7B-A48D-AFE8C7473604}"/>
              </a:ext>
            </a:extLst>
          </p:cNvPr>
          <p:cNvSpPr>
            <a:spLocks noGrp="1"/>
          </p:cNvSpPr>
          <p:nvPr>
            <p:ph idx="1"/>
          </p:nvPr>
        </p:nvSpPr>
        <p:spPr>
          <a:xfrm>
            <a:off x="800100" y="1481328"/>
            <a:ext cx="10553700" cy="4695635"/>
          </a:xfrm>
          <a:prstGeom prst="rect">
            <a:avLst/>
          </a:prstGeom>
        </p:spPr>
        <p:txBody>
          <a:bodyPr vert="horz" lIns="0" tIns="0" rIns="0" bIns="0" rtlCol="0">
            <a:noAutofit/>
          </a:bodyPr>
          <a:lstStyle>
            <a:lvl1pPr>
              <a:lnSpc>
                <a:spcPts val="2600"/>
              </a:lnSpc>
              <a:defRPr sz="2400"/>
            </a:lvl1pPr>
            <a:lvl2pPr>
              <a:lnSpc>
                <a:spcPts val="2600"/>
              </a:lnSpc>
              <a:defRPr sz="2000"/>
            </a:lvl2pPr>
            <a:lvl3pPr>
              <a:lnSpc>
                <a:spcPts val="2600"/>
              </a:lnSpc>
              <a:defRPr sz="1800"/>
            </a:lvl3pPr>
            <a:lvl4pPr>
              <a:lnSpc>
                <a:spcPts val="2600"/>
              </a:lnSpc>
              <a:defRPr sz="1600"/>
            </a:lvl4pPr>
            <a:lvl5pPr>
              <a:lnSpc>
                <a:spcPts val="26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56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theme" Target="../theme/theme10.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3.emf"/><Relationship Id="rId4" Type="http://schemas.openxmlformats.org/officeDocument/2006/relationships/slideLayout" Target="../slideLayouts/slideLayout60.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emf"/><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3.emf"/><Relationship Id="rId4" Type="http://schemas.openxmlformats.org/officeDocument/2006/relationships/slideLayout" Target="../slideLayouts/slideLayout22.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3.emf"/><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3.emf"/><Relationship Id="rId4" Type="http://schemas.openxmlformats.org/officeDocument/2006/relationships/slideLayout" Target="../slideLayouts/slideLayout34.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53.xml"/><Relationship Id="rId7"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2.png"/><Relationship Id="rId4" Type="http://schemas.openxmlformats.org/officeDocument/2006/relationships/slideLayout" Target="../slideLayouts/slideLayout5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228F954-32B6-BA68-DB76-97E3657453CC}"/>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1" name="Picture 10" descr="A colorful lines on a black background&#10;&#10;AI-generated content may be incorrect.">
            <a:extLst>
              <a:ext uri="{FF2B5EF4-FFF2-40B4-BE49-F238E27FC236}">
                <a16:creationId xmlns:a16="http://schemas.microsoft.com/office/drawing/2014/main" id="{0131BBE3-C2B1-7C81-E75B-5EC775184655}"/>
              </a:ext>
            </a:extLst>
          </p:cNvPr>
          <p:cNvPicPr>
            <a:picLocks noChangeAspect="1"/>
          </p:cNvPicPr>
          <p:nvPr userDrawn="1"/>
        </p:nvPicPr>
        <p:blipFill>
          <a:blip r:embed="rId8">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7" name="Picture 6">
            <a:extLst>
              <a:ext uri="{FF2B5EF4-FFF2-40B4-BE49-F238E27FC236}">
                <a16:creationId xmlns:a16="http://schemas.microsoft.com/office/drawing/2014/main" id="{85D14C02-0B23-C868-FDBA-6E65EE548B7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sp>
        <p:nvSpPr>
          <p:cNvPr id="3" name="TextBox 2">
            <a:extLst>
              <a:ext uri="{FF2B5EF4-FFF2-40B4-BE49-F238E27FC236}">
                <a16:creationId xmlns:a16="http://schemas.microsoft.com/office/drawing/2014/main" id="{0FFE5EF4-E18E-E71E-D055-E6D383F0A826}"/>
              </a:ext>
            </a:extLst>
          </p:cNvPr>
          <p:cNvSpPr txBox="1"/>
          <p:nvPr>
            <p:extLst>
              <p:ext uri="{1162E1C5-73C7-4A58-AE30-91384D911F3F}">
                <p184:classification xmlns:p184="http://schemas.microsoft.com/office/powerpoint/2018/4/main" val="ftr"/>
              </p:ext>
            </p:extLst>
          </p:nvPr>
        </p:nvSpPr>
        <p:spPr>
          <a:xfrm>
            <a:off x="63500" y="6642100"/>
            <a:ext cx="973138"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SPP Internal Only</a:t>
            </a:r>
          </a:p>
        </p:txBody>
      </p:sp>
    </p:spTree>
    <p:extLst>
      <p:ext uri="{BB962C8B-B14F-4D97-AF65-F5344CB8AC3E}">
        <p14:creationId xmlns:p14="http://schemas.microsoft.com/office/powerpoint/2010/main" val="343701838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846" r:id="rId3"/>
    <p:sldLayoutId id="2147483855" r:id="rId4"/>
    <p:sldLayoutId id="2147483856" r:id="rId5"/>
    <p:sldLayoutId id="21474838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380584D-218A-761F-F933-76131C417947}"/>
              </a:ext>
            </a:extLst>
          </p:cNvPr>
          <p:cNvSpPr txBox="1">
            <a:spLocks/>
          </p:cNvSpPr>
          <p:nvPr/>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p:nvPicPr>
        <p:blipFill>
          <a:blip r:embed="rId8">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pic>
        <p:nvPicPr>
          <p:cNvPr id="4" name="Picture 3">
            <a:extLst>
              <a:ext uri="{FF2B5EF4-FFF2-40B4-BE49-F238E27FC236}">
                <a16:creationId xmlns:a16="http://schemas.microsoft.com/office/drawing/2014/main" id="{06DE7D73-2F97-DD1E-42C6-879E96EE1586}"/>
              </a:ext>
            </a:extLst>
          </p:cNvPr>
          <p:cNvPicPr>
            <a:picLocks noChangeAspect="1"/>
          </p:cNvPicPr>
          <p:nvPr/>
        </p:nvPicPr>
        <p:blipFill>
          <a:blip r:embed="rId10">
            <a:alphaModFix/>
          </a:blip>
          <a:stretch>
            <a:fillRect/>
          </a:stretch>
        </p:blipFill>
        <p:spPr>
          <a:xfrm>
            <a:off x="4878324" y="-2"/>
            <a:ext cx="1220724" cy="369333"/>
          </a:xfrm>
          <a:prstGeom prst="rect">
            <a:avLst/>
          </a:prstGeom>
        </p:spPr>
      </p:pic>
      <p:sp>
        <p:nvSpPr>
          <p:cNvPr id="5" name="TextBox 4">
            <a:extLst>
              <a:ext uri="{FF2B5EF4-FFF2-40B4-BE49-F238E27FC236}">
                <a16:creationId xmlns:a16="http://schemas.microsoft.com/office/drawing/2014/main" id="{D616EC9F-768F-E7BD-B1A3-6E82506B68CD}"/>
              </a:ext>
            </a:extLst>
          </p:cNvPr>
          <p:cNvSpPr txBox="1"/>
          <p:nvPr/>
        </p:nvSpPr>
        <p:spPr>
          <a:xfrm>
            <a:off x="800100" y="0"/>
            <a:ext cx="10553700" cy="369332"/>
          </a:xfrm>
          <a:prstGeom prst="rect">
            <a:avLst/>
          </a:prstGeom>
          <a:noFill/>
        </p:spPr>
        <p:txBody>
          <a:bodyPr wrap="square" rtlCol="0">
            <a:spAutoFit/>
          </a:bodyPr>
          <a:lstStyle/>
          <a:p>
            <a:r>
              <a:rPr lang="en-US">
                <a:solidFill>
                  <a:schemeClr val="bg2">
                    <a:lumMod val="75000"/>
                  </a:schemeClr>
                </a:solidFill>
              </a:rPr>
              <a:t>OVERVIEW	</a:t>
            </a:r>
            <a:r>
              <a:rPr lang="en-US"/>
              <a:t>	</a:t>
            </a:r>
            <a:r>
              <a:rPr lang="en-US">
                <a:solidFill>
                  <a:schemeClr val="bg2">
                    <a:lumMod val="75000"/>
                  </a:schemeClr>
                </a:solidFill>
              </a:rPr>
              <a:t>   BACKGROUND		   </a:t>
            </a:r>
            <a:r>
              <a:rPr lang="en-US">
                <a:solidFill>
                  <a:schemeClr val="bg1"/>
                </a:solidFill>
              </a:rPr>
              <a:t>POLICY</a:t>
            </a:r>
            <a:r>
              <a:rPr lang="en-US">
                <a:solidFill>
                  <a:schemeClr val="bg2">
                    <a:lumMod val="75000"/>
                  </a:schemeClr>
                </a:solidFill>
              </a:rPr>
              <a:t>		   STAKEHOLDER FEEDBACK		NEXT STEPS</a:t>
            </a:r>
          </a:p>
        </p:txBody>
      </p:sp>
    </p:spTree>
    <p:extLst>
      <p:ext uri="{BB962C8B-B14F-4D97-AF65-F5344CB8AC3E}">
        <p14:creationId xmlns:p14="http://schemas.microsoft.com/office/powerpoint/2010/main" val="422084493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B24DA-C60C-1C6A-37B1-8EAEF85CC52B}"/>
              </a:ext>
            </a:extLst>
          </p:cNvPr>
          <p:cNvPicPr>
            <a:picLocks noChangeAspect="1"/>
          </p:cNvPicPr>
          <p:nvPr userDrawn="1"/>
        </p:nvPicPr>
        <p:blipFill>
          <a:blip r:embed="rId8">
            <a:alphaModFix/>
          </a:blip>
          <a:stretch>
            <a:fillRect/>
          </a:stretch>
        </p:blipFill>
        <p:spPr>
          <a:xfrm>
            <a:off x="653797" y="-2"/>
            <a:ext cx="1540764" cy="369333"/>
          </a:xfrm>
          <a:prstGeom prst="rect">
            <a:avLst/>
          </a:prstGeom>
        </p:spPr>
      </p:pic>
      <p:sp>
        <p:nvSpPr>
          <p:cNvPr id="10" name="TextBox 9">
            <a:extLst>
              <a:ext uri="{FF2B5EF4-FFF2-40B4-BE49-F238E27FC236}">
                <a16:creationId xmlns:a16="http://schemas.microsoft.com/office/drawing/2014/main" id="{B530E7FF-7DA1-A93C-5B18-1F14241CDD3B}"/>
              </a:ext>
            </a:extLst>
          </p:cNvPr>
          <p:cNvSpPr txBox="1"/>
          <p:nvPr userDrawn="1"/>
        </p:nvSpPr>
        <p:spPr>
          <a:xfrm>
            <a:off x="800100" y="0"/>
            <a:ext cx="10553700" cy="369332"/>
          </a:xfrm>
          <a:prstGeom prst="rect">
            <a:avLst/>
          </a:prstGeom>
          <a:noFill/>
        </p:spPr>
        <p:txBody>
          <a:bodyPr wrap="square" rtlCol="0">
            <a:spAutoFit/>
          </a:bodyPr>
          <a:lstStyle/>
          <a:p>
            <a:r>
              <a:rPr lang="en-US">
                <a:solidFill>
                  <a:schemeClr val="bg1"/>
                </a:solidFill>
              </a:rPr>
              <a:t>OVERVIEW</a:t>
            </a:r>
            <a:r>
              <a:rPr lang="en-US"/>
              <a:t>		</a:t>
            </a:r>
            <a:r>
              <a:rPr lang="en-US">
                <a:solidFill>
                  <a:schemeClr val="bg2">
                    <a:lumMod val="75000"/>
                  </a:schemeClr>
                </a:solidFill>
              </a:rPr>
              <a:t>   BACKGROUND		   POLICY		   STAKEHOLDER FEEDBACK		NEXT STEPS</a:t>
            </a:r>
          </a:p>
        </p:txBody>
      </p:sp>
      <p:sp>
        <p:nvSpPr>
          <p:cNvPr id="11" name="Slide Number Placeholder 5">
            <a:extLst>
              <a:ext uri="{FF2B5EF4-FFF2-40B4-BE49-F238E27FC236}">
                <a16:creationId xmlns:a16="http://schemas.microsoft.com/office/drawing/2014/main" id="{0380584D-218A-761F-F933-76131C417947}"/>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userDrawn="1"/>
        </p:nvPicPr>
        <p:blipFill>
          <a:blip r:embed="rId9">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spTree>
    <p:extLst>
      <p:ext uri="{BB962C8B-B14F-4D97-AF65-F5344CB8AC3E}">
        <p14:creationId xmlns:p14="http://schemas.microsoft.com/office/powerpoint/2010/main" val="2971915805"/>
      </p:ext>
    </p:extLst>
  </p:cSld>
  <p:clrMap bg1="lt1" tx1="dk1" bg2="lt2" tx2="dk2" accent1="accent1" accent2="accent2" accent3="accent3" accent4="accent4" accent5="accent5" accent6="accent6" hlink="hlink" folHlink="folHlink"/>
  <p:sldLayoutIdLst>
    <p:sldLayoutId id="2147483764" r:id="rId1"/>
    <p:sldLayoutId id="2147483763" r:id="rId2"/>
    <p:sldLayoutId id="2147483761" r:id="rId3"/>
    <p:sldLayoutId id="2147483762" r:id="rId4"/>
    <p:sldLayoutId id="2147483760" r:id="rId5"/>
    <p:sldLayoutId id="214748376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380584D-218A-761F-F933-76131C417947}"/>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userDrawn="1"/>
        </p:nvPicPr>
        <p:blipFill>
          <a:blip r:embed="rId8">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pic>
        <p:nvPicPr>
          <p:cNvPr id="2" name="Picture 1">
            <a:extLst>
              <a:ext uri="{FF2B5EF4-FFF2-40B4-BE49-F238E27FC236}">
                <a16:creationId xmlns:a16="http://schemas.microsoft.com/office/drawing/2014/main" id="{2592D3C4-27EB-8F10-3B40-B20CC0462D68}"/>
              </a:ext>
            </a:extLst>
          </p:cNvPr>
          <p:cNvPicPr>
            <a:picLocks noChangeAspect="1"/>
          </p:cNvPicPr>
          <p:nvPr userDrawn="1"/>
        </p:nvPicPr>
        <p:blipFill>
          <a:blip r:embed="rId10">
            <a:alphaModFix/>
          </a:blip>
          <a:stretch>
            <a:fillRect/>
          </a:stretch>
        </p:blipFill>
        <p:spPr>
          <a:xfrm>
            <a:off x="2628900" y="-2"/>
            <a:ext cx="1915668" cy="369333"/>
          </a:xfrm>
          <a:prstGeom prst="rect">
            <a:avLst/>
          </a:prstGeom>
        </p:spPr>
      </p:pic>
      <p:sp>
        <p:nvSpPr>
          <p:cNvPr id="3" name="TextBox 2">
            <a:extLst>
              <a:ext uri="{FF2B5EF4-FFF2-40B4-BE49-F238E27FC236}">
                <a16:creationId xmlns:a16="http://schemas.microsoft.com/office/drawing/2014/main" id="{AD27BB16-75ED-CAF7-96E4-9D6909754702}"/>
              </a:ext>
            </a:extLst>
          </p:cNvPr>
          <p:cNvSpPr txBox="1"/>
          <p:nvPr userDrawn="1"/>
        </p:nvSpPr>
        <p:spPr>
          <a:xfrm>
            <a:off x="800100" y="0"/>
            <a:ext cx="10553700" cy="369332"/>
          </a:xfrm>
          <a:prstGeom prst="rect">
            <a:avLst/>
          </a:prstGeom>
          <a:noFill/>
        </p:spPr>
        <p:txBody>
          <a:bodyPr wrap="square" rtlCol="0">
            <a:spAutoFit/>
          </a:bodyPr>
          <a:lstStyle/>
          <a:p>
            <a:r>
              <a:rPr lang="en-US">
                <a:solidFill>
                  <a:schemeClr val="bg2">
                    <a:lumMod val="75000"/>
                  </a:schemeClr>
                </a:solidFill>
              </a:rPr>
              <a:t>OVERVIEW	</a:t>
            </a:r>
            <a:r>
              <a:rPr lang="en-US"/>
              <a:t>	</a:t>
            </a:r>
            <a:r>
              <a:rPr lang="en-US">
                <a:solidFill>
                  <a:schemeClr val="bg2">
                    <a:lumMod val="75000"/>
                  </a:schemeClr>
                </a:solidFill>
              </a:rPr>
              <a:t>   </a:t>
            </a:r>
            <a:r>
              <a:rPr lang="en-US">
                <a:solidFill>
                  <a:schemeClr val="bg1"/>
                </a:solidFill>
              </a:rPr>
              <a:t>BACKGROUND</a:t>
            </a:r>
            <a:r>
              <a:rPr lang="en-US">
                <a:solidFill>
                  <a:schemeClr val="bg2">
                    <a:lumMod val="75000"/>
                  </a:schemeClr>
                </a:solidFill>
              </a:rPr>
              <a:t>		   POLICY		   STAKEHOLDER FEEDBACK		NEXT STEPS</a:t>
            </a:r>
          </a:p>
        </p:txBody>
      </p:sp>
    </p:spTree>
    <p:extLst>
      <p:ext uri="{BB962C8B-B14F-4D97-AF65-F5344CB8AC3E}">
        <p14:creationId xmlns:p14="http://schemas.microsoft.com/office/powerpoint/2010/main" val="328340638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380584D-218A-761F-F933-76131C417947}"/>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userDrawn="1"/>
        </p:nvPicPr>
        <p:blipFill>
          <a:blip r:embed="rId8">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pic>
        <p:nvPicPr>
          <p:cNvPr id="4" name="Picture 3">
            <a:extLst>
              <a:ext uri="{FF2B5EF4-FFF2-40B4-BE49-F238E27FC236}">
                <a16:creationId xmlns:a16="http://schemas.microsoft.com/office/drawing/2014/main" id="{06DE7D73-2F97-DD1E-42C6-879E96EE1586}"/>
              </a:ext>
            </a:extLst>
          </p:cNvPr>
          <p:cNvPicPr>
            <a:picLocks noChangeAspect="1"/>
          </p:cNvPicPr>
          <p:nvPr userDrawn="1"/>
        </p:nvPicPr>
        <p:blipFill>
          <a:blip r:embed="rId10">
            <a:alphaModFix/>
          </a:blip>
          <a:stretch>
            <a:fillRect/>
          </a:stretch>
        </p:blipFill>
        <p:spPr>
          <a:xfrm>
            <a:off x="4878324" y="-2"/>
            <a:ext cx="1220724" cy="369333"/>
          </a:xfrm>
          <a:prstGeom prst="rect">
            <a:avLst/>
          </a:prstGeom>
        </p:spPr>
      </p:pic>
      <p:sp>
        <p:nvSpPr>
          <p:cNvPr id="5" name="TextBox 4">
            <a:extLst>
              <a:ext uri="{FF2B5EF4-FFF2-40B4-BE49-F238E27FC236}">
                <a16:creationId xmlns:a16="http://schemas.microsoft.com/office/drawing/2014/main" id="{D616EC9F-768F-E7BD-B1A3-6E82506B68CD}"/>
              </a:ext>
            </a:extLst>
          </p:cNvPr>
          <p:cNvSpPr txBox="1"/>
          <p:nvPr userDrawn="1"/>
        </p:nvSpPr>
        <p:spPr>
          <a:xfrm>
            <a:off x="800100" y="0"/>
            <a:ext cx="10553700" cy="369332"/>
          </a:xfrm>
          <a:prstGeom prst="rect">
            <a:avLst/>
          </a:prstGeom>
          <a:noFill/>
        </p:spPr>
        <p:txBody>
          <a:bodyPr wrap="square" rtlCol="0">
            <a:spAutoFit/>
          </a:bodyPr>
          <a:lstStyle/>
          <a:p>
            <a:r>
              <a:rPr lang="en-US">
                <a:solidFill>
                  <a:schemeClr val="bg2">
                    <a:lumMod val="75000"/>
                  </a:schemeClr>
                </a:solidFill>
              </a:rPr>
              <a:t>OVERVIEW	</a:t>
            </a:r>
            <a:r>
              <a:rPr lang="en-US"/>
              <a:t>	</a:t>
            </a:r>
            <a:r>
              <a:rPr lang="en-US">
                <a:solidFill>
                  <a:schemeClr val="bg2">
                    <a:lumMod val="75000"/>
                  </a:schemeClr>
                </a:solidFill>
              </a:rPr>
              <a:t>   BACKGROUND		   </a:t>
            </a:r>
            <a:r>
              <a:rPr lang="en-US">
                <a:solidFill>
                  <a:schemeClr val="bg1"/>
                </a:solidFill>
              </a:rPr>
              <a:t>POLICY</a:t>
            </a:r>
            <a:r>
              <a:rPr lang="en-US">
                <a:solidFill>
                  <a:schemeClr val="bg2">
                    <a:lumMod val="75000"/>
                  </a:schemeClr>
                </a:solidFill>
              </a:rPr>
              <a:t>		   STAKEHOLDER FEEDBACK		NEXT STEPS</a:t>
            </a:r>
          </a:p>
        </p:txBody>
      </p:sp>
    </p:spTree>
    <p:extLst>
      <p:ext uri="{BB962C8B-B14F-4D97-AF65-F5344CB8AC3E}">
        <p14:creationId xmlns:p14="http://schemas.microsoft.com/office/powerpoint/2010/main" val="1061951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380584D-218A-761F-F933-76131C417947}"/>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userDrawn="1"/>
        </p:nvPicPr>
        <p:blipFill>
          <a:blip r:embed="rId8">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pic>
        <p:nvPicPr>
          <p:cNvPr id="2" name="Picture 1">
            <a:extLst>
              <a:ext uri="{FF2B5EF4-FFF2-40B4-BE49-F238E27FC236}">
                <a16:creationId xmlns:a16="http://schemas.microsoft.com/office/drawing/2014/main" id="{FEFB0706-730D-BB8D-63D3-D3D5AA4E510C}"/>
              </a:ext>
            </a:extLst>
          </p:cNvPr>
          <p:cNvPicPr>
            <a:picLocks noChangeAspect="1"/>
          </p:cNvPicPr>
          <p:nvPr userDrawn="1"/>
        </p:nvPicPr>
        <p:blipFill>
          <a:blip r:embed="rId10">
            <a:alphaModFix/>
          </a:blip>
          <a:stretch>
            <a:fillRect/>
          </a:stretch>
        </p:blipFill>
        <p:spPr>
          <a:xfrm>
            <a:off x="6355080" y="-2"/>
            <a:ext cx="2953512" cy="369333"/>
          </a:xfrm>
          <a:prstGeom prst="rect">
            <a:avLst/>
          </a:prstGeom>
        </p:spPr>
      </p:pic>
      <p:sp>
        <p:nvSpPr>
          <p:cNvPr id="3" name="TextBox 2">
            <a:extLst>
              <a:ext uri="{FF2B5EF4-FFF2-40B4-BE49-F238E27FC236}">
                <a16:creationId xmlns:a16="http://schemas.microsoft.com/office/drawing/2014/main" id="{1F5A8E62-F67D-ABCF-880C-C36B6C9AE0D9}"/>
              </a:ext>
            </a:extLst>
          </p:cNvPr>
          <p:cNvSpPr txBox="1"/>
          <p:nvPr userDrawn="1"/>
        </p:nvSpPr>
        <p:spPr>
          <a:xfrm>
            <a:off x="800100" y="0"/>
            <a:ext cx="10553700" cy="369332"/>
          </a:xfrm>
          <a:prstGeom prst="rect">
            <a:avLst/>
          </a:prstGeom>
          <a:noFill/>
        </p:spPr>
        <p:txBody>
          <a:bodyPr wrap="square" rtlCol="0">
            <a:spAutoFit/>
          </a:bodyPr>
          <a:lstStyle/>
          <a:p>
            <a:r>
              <a:rPr lang="en-US">
                <a:solidFill>
                  <a:schemeClr val="bg2">
                    <a:lumMod val="75000"/>
                  </a:schemeClr>
                </a:solidFill>
              </a:rPr>
              <a:t>OVERVIEW	</a:t>
            </a:r>
            <a:r>
              <a:rPr lang="en-US"/>
              <a:t>	</a:t>
            </a:r>
            <a:r>
              <a:rPr lang="en-US">
                <a:solidFill>
                  <a:schemeClr val="bg2">
                    <a:lumMod val="75000"/>
                  </a:schemeClr>
                </a:solidFill>
              </a:rPr>
              <a:t>   BACKGROUND		   POLICY		   </a:t>
            </a:r>
            <a:r>
              <a:rPr lang="en-US">
                <a:solidFill>
                  <a:schemeClr val="bg1"/>
                </a:solidFill>
              </a:rPr>
              <a:t>STAKEHOLDER FEEDBACK	</a:t>
            </a:r>
            <a:r>
              <a:rPr lang="en-US">
                <a:solidFill>
                  <a:schemeClr val="bg2">
                    <a:lumMod val="75000"/>
                  </a:schemeClr>
                </a:solidFill>
              </a:rPr>
              <a:t>	NEXT STEPS</a:t>
            </a:r>
          </a:p>
        </p:txBody>
      </p:sp>
    </p:spTree>
    <p:extLst>
      <p:ext uri="{BB962C8B-B14F-4D97-AF65-F5344CB8AC3E}">
        <p14:creationId xmlns:p14="http://schemas.microsoft.com/office/powerpoint/2010/main" val="250981470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0380584D-218A-761F-F933-76131C417947}"/>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userDrawn="1"/>
        </p:nvPicPr>
        <p:blipFill>
          <a:blip r:embed="rId8">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pic>
        <p:nvPicPr>
          <p:cNvPr id="2" name="Picture 1">
            <a:extLst>
              <a:ext uri="{FF2B5EF4-FFF2-40B4-BE49-F238E27FC236}">
                <a16:creationId xmlns:a16="http://schemas.microsoft.com/office/drawing/2014/main" id="{FEFB0706-730D-BB8D-63D3-D3D5AA4E510C}"/>
              </a:ext>
            </a:extLst>
          </p:cNvPr>
          <p:cNvPicPr>
            <a:picLocks noChangeAspect="1"/>
          </p:cNvPicPr>
          <p:nvPr userDrawn="1"/>
        </p:nvPicPr>
        <p:blipFill>
          <a:blip r:embed="rId10">
            <a:alphaModFix/>
          </a:blip>
          <a:stretch>
            <a:fillRect/>
          </a:stretch>
        </p:blipFill>
        <p:spPr>
          <a:xfrm flipH="1">
            <a:off x="9846364" y="-2"/>
            <a:ext cx="1581461" cy="369333"/>
          </a:xfrm>
          <a:prstGeom prst="rect">
            <a:avLst/>
          </a:prstGeom>
        </p:spPr>
      </p:pic>
      <p:sp>
        <p:nvSpPr>
          <p:cNvPr id="3" name="TextBox 2">
            <a:extLst>
              <a:ext uri="{FF2B5EF4-FFF2-40B4-BE49-F238E27FC236}">
                <a16:creationId xmlns:a16="http://schemas.microsoft.com/office/drawing/2014/main" id="{1F5A8E62-F67D-ABCF-880C-C36B6C9AE0D9}"/>
              </a:ext>
            </a:extLst>
          </p:cNvPr>
          <p:cNvSpPr txBox="1"/>
          <p:nvPr userDrawn="1"/>
        </p:nvSpPr>
        <p:spPr>
          <a:xfrm>
            <a:off x="800100" y="0"/>
            <a:ext cx="10553700" cy="369332"/>
          </a:xfrm>
          <a:prstGeom prst="rect">
            <a:avLst/>
          </a:prstGeom>
          <a:noFill/>
        </p:spPr>
        <p:txBody>
          <a:bodyPr wrap="square" rtlCol="0">
            <a:spAutoFit/>
          </a:bodyPr>
          <a:lstStyle/>
          <a:p>
            <a:r>
              <a:rPr lang="en-US">
                <a:solidFill>
                  <a:schemeClr val="bg2">
                    <a:lumMod val="75000"/>
                  </a:schemeClr>
                </a:solidFill>
              </a:rPr>
              <a:t>OVERVIEW		   BACKGROUND		   POLICY		   STAKEHOLDER FEEDBACK		</a:t>
            </a:r>
            <a:r>
              <a:rPr lang="en-US">
                <a:solidFill>
                  <a:schemeClr val="bg1"/>
                </a:solidFill>
              </a:rPr>
              <a:t>NEXT STEPS</a:t>
            </a:r>
          </a:p>
        </p:txBody>
      </p:sp>
    </p:spTree>
    <p:extLst>
      <p:ext uri="{BB962C8B-B14F-4D97-AF65-F5344CB8AC3E}">
        <p14:creationId xmlns:p14="http://schemas.microsoft.com/office/powerpoint/2010/main" val="266779585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AFF3B48-0585-FBDB-CFEB-8533BE142D59}"/>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9" name="Picture 8" descr="A colorful lines on a black background&#10;&#10;AI-generated content may be incorrect.">
            <a:extLst>
              <a:ext uri="{FF2B5EF4-FFF2-40B4-BE49-F238E27FC236}">
                <a16:creationId xmlns:a16="http://schemas.microsoft.com/office/drawing/2014/main" id="{CD959E79-6E8A-00D0-6039-CFDC8DB339BC}"/>
              </a:ext>
            </a:extLst>
          </p:cNvPr>
          <p:cNvPicPr>
            <a:picLocks noChangeAspect="1"/>
          </p:cNvPicPr>
          <p:nvPr userDrawn="1"/>
        </p:nvPicPr>
        <p:blipFill>
          <a:blip r:embed="rId13">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0" name="Picture 9">
            <a:extLst>
              <a:ext uri="{FF2B5EF4-FFF2-40B4-BE49-F238E27FC236}">
                <a16:creationId xmlns:a16="http://schemas.microsoft.com/office/drawing/2014/main" id="{A748ABF5-B771-4A68-89D5-5766FDCF3EC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spTree>
    <p:extLst>
      <p:ext uri="{BB962C8B-B14F-4D97-AF65-F5344CB8AC3E}">
        <p14:creationId xmlns:p14="http://schemas.microsoft.com/office/powerpoint/2010/main" val="1314432698"/>
      </p:ext>
    </p:extLst>
  </p:cSld>
  <p:clrMap bg1="lt1" tx1="dk1" bg2="lt2" tx2="dk2" accent1="accent1" accent2="accent2" accent3="accent3" accent4="accent4" accent5="accent5" accent6="accent6" hlink="hlink" folHlink="folHlink"/>
  <p:sldLayoutIdLst>
    <p:sldLayoutId id="2147483796" r:id="rId1"/>
    <p:sldLayoutId id="2147483848" r:id="rId2"/>
    <p:sldLayoutId id="2147483797" r:id="rId3"/>
    <p:sldLayoutId id="2147483795"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AFF3B48-0585-FBDB-CFEB-8533BE142D59}"/>
              </a:ext>
            </a:extLst>
          </p:cNvPr>
          <p:cNvSpPr txBox="1">
            <a:spLocks/>
          </p:cNvSpPr>
          <p:nvPr userDrawn="1"/>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9" name="Picture 8" descr="A colorful lines on a black background&#10;&#10;AI-generated content may be incorrect.">
            <a:extLst>
              <a:ext uri="{FF2B5EF4-FFF2-40B4-BE49-F238E27FC236}">
                <a16:creationId xmlns:a16="http://schemas.microsoft.com/office/drawing/2014/main" id="{CD959E79-6E8A-00D0-6039-CFDC8DB339BC}"/>
              </a:ext>
            </a:extLst>
          </p:cNvPr>
          <p:cNvPicPr>
            <a:picLocks noChangeAspect="1"/>
          </p:cNvPicPr>
          <p:nvPr userDrawn="1"/>
        </p:nvPicPr>
        <p:blipFill>
          <a:blip r:embed="rId5">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0" name="Picture 9">
            <a:extLst>
              <a:ext uri="{FF2B5EF4-FFF2-40B4-BE49-F238E27FC236}">
                <a16:creationId xmlns:a16="http://schemas.microsoft.com/office/drawing/2014/main" id="{A748ABF5-B771-4A68-89D5-5766FDCF3EC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spTree>
    <p:extLst>
      <p:ext uri="{BB962C8B-B14F-4D97-AF65-F5344CB8AC3E}">
        <p14:creationId xmlns:p14="http://schemas.microsoft.com/office/powerpoint/2010/main" val="1476644202"/>
      </p:ext>
    </p:extLst>
  </p:cSld>
  <p:clrMap bg1="lt1" tx1="dk1" bg2="lt2" tx2="dk2" accent1="accent1" accent2="accent2" accent3="accent3" accent4="accent4" accent5="accent5" accent6="accent6" hlink="hlink" folHlink="folHlink"/>
  <p:sldLayoutIdLst>
    <p:sldLayoutId id="2147483800" r:id="rId1"/>
    <p:sldLayoutId id="2147483849" r:id="rId2"/>
    <p:sldLayoutId id="21474838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B24DA-C60C-1C6A-37B1-8EAEF85CC52B}"/>
              </a:ext>
            </a:extLst>
          </p:cNvPr>
          <p:cNvPicPr>
            <a:picLocks noChangeAspect="1"/>
          </p:cNvPicPr>
          <p:nvPr/>
        </p:nvPicPr>
        <p:blipFill>
          <a:blip r:embed="rId8">
            <a:alphaModFix/>
          </a:blip>
          <a:stretch>
            <a:fillRect/>
          </a:stretch>
        </p:blipFill>
        <p:spPr>
          <a:xfrm>
            <a:off x="653797" y="-2"/>
            <a:ext cx="1540764" cy="369333"/>
          </a:xfrm>
          <a:prstGeom prst="rect">
            <a:avLst/>
          </a:prstGeom>
        </p:spPr>
      </p:pic>
      <p:sp>
        <p:nvSpPr>
          <p:cNvPr id="10" name="TextBox 9">
            <a:extLst>
              <a:ext uri="{FF2B5EF4-FFF2-40B4-BE49-F238E27FC236}">
                <a16:creationId xmlns:a16="http://schemas.microsoft.com/office/drawing/2014/main" id="{B530E7FF-7DA1-A93C-5B18-1F14241CDD3B}"/>
              </a:ext>
            </a:extLst>
          </p:cNvPr>
          <p:cNvSpPr txBox="1"/>
          <p:nvPr/>
        </p:nvSpPr>
        <p:spPr>
          <a:xfrm>
            <a:off x="800100" y="0"/>
            <a:ext cx="10553700" cy="369332"/>
          </a:xfrm>
          <a:prstGeom prst="rect">
            <a:avLst/>
          </a:prstGeom>
          <a:noFill/>
        </p:spPr>
        <p:txBody>
          <a:bodyPr wrap="square" rtlCol="0">
            <a:spAutoFit/>
          </a:bodyPr>
          <a:lstStyle/>
          <a:p>
            <a:r>
              <a:rPr lang="en-US">
                <a:solidFill>
                  <a:schemeClr val="bg1"/>
                </a:solidFill>
              </a:rPr>
              <a:t>OVERVIEW</a:t>
            </a:r>
            <a:r>
              <a:rPr lang="en-US"/>
              <a:t>		</a:t>
            </a:r>
            <a:r>
              <a:rPr lang="en-US">
                <a:solidFill>
                  <a:schemeClr val="bg2">
                    <a:lumMod val="75000"/>
                  </a:schemeClr>
                </a:solidFill>
              </a:rPr>
              <a:t>   BACKGROUND		   POLICY		   STAKEHOLDER FEEDBACK		NEXT STEPS</a:t>
            </a:r>
          </a:p>
        </p:txBody>
      </p:sp>
      <p:sp>
        <p:nvSpPr>
          <p:cNvPr id="11" name="Slide Number Placeholder 5">
            <a:extLst>
              <a:ext uri="{FF2B5EF4-FFF2-40B4-BE49-F238E27FC236}">
                <a16:creationId xmlns:a16="http://schemas.microsoft.com/office/drawing/2014/main" id="{0380584D-218A-761F-F933-76131C417947}"/>
              </a:ext>
            </a:extLst>
          </p:cNvPr>
          <p:cNvSpPr txBox="1">
            <a:spLocks/>
          </p:cNvSpPr>
          <p:nvPr/>
        </p:nvSpPr>
        <p:spPr bwMode="gray">
          <a:xfrm>
            <a:off x="11062702" y="6373769"/>
            <a:ext cx="365125" cy="384948"/>
          </a:xfrm>
          <a:prstGeom prst="rect">
            <a:avLst/>
          </a:prstGeom>
        </p:spPr>
        <p:txBody>
          <a:bodyPr vert="horz" lIns="27432" tIns="45720" rIns="27432" bIns="45720" rtlCol="0" anchor="b">
            <a:noAutofit/>
          </a:bodyPr>
          <a:lstStyle>
            <a:defPPr>
              <a:defRPr lang="en-US"/>
            </a:defPPr>
            <a:lvl1pPr marL="0" algn="ctr" defTabSz="914400" rtl="0" eaLnBrk="1" latinLnBrk="0" hangingPunct="1">
              <a:defRPr sz="1400" kern="1200">
                <a:solidFill>
                  <a:schemeClr val="tx2">
                    <a:lumMod val="60000"/>
                    <a:lumOff val="40000"/>
                  </a:schemeClr>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F08F63-ED02-406C-9432-F3661D040FC6}" type="slidenum">
              <a:rPr lang="en-US" smtClean="0">
                <a:solidFill>
                  <a:schemeClr val="tx1"/>
                </a:solidFill>
              </a:rPr>
              <a:pPr/>
              <a:t>‹#›</a:t>
            </a:fld>
            <a:endParaRPr lang="en-US">
              <a:solidFill>
                <a:schemeClr val="tx1"/>
              </a:solidFill>
            </a:endParaRPr>
          </a:p>
        </p:txBody>
      </p:sp>
      <p:pic>
        <p:nvPicPr>
          <p:cNvPr id="12" name="Picture 11" descr="A colorful lines on a black background&#10;&#10;AI-generated content may be incorrect.">
            <a:extLst>
              <a:ext uri="{FF2B5EF4-FFF2-40B4-BE49-F238E27FC236}">
                <a16:creationId xmlns:a16="http://schemas.microsoft.com/office/drawing/2014/main" id="{09C9C34F-FD1A-9438-1E4C-4B245AB1781F}"/>
              </a:ext>
            </a:extLst>
          </p:cNvPr>
          <p:cNvPicPr>
            <a:picLocks noChangeAspect="1"/>
          </p:cNvPicPr>
          <p:nvPr/>
        </p:nvPicPr>
        <p:blipFill>
          <a:blip r:embed="rId9">
            <a:extLst>
              <a:ext uri="{28A0092B-C50C-407E-A947-70E740481C1C}">
                <a14:useLocalDpi xmlns:a14="http://schemas.microsoft.com/office/drawing/2010/main" val="0"/>
              </a:ext>
            </a:extLst>
          </a:blip>
          <a:srcRect l="5053" t="19334" r="212"/>
          <a:stretch>
            <a:fillRect/>
          </a:stretch>
        </p:blipFill>
        <p:spPr>
          <a:xfrm rot="8026573">
            <a:off x="11105265" y="6138351"/>
            <a:ext cx="1656085" cy="838194"/>
          </a:xfrm>
          <a:custGeom>
            <a:avLst/>
            <a:gdLst>
              <a:gd name="csX0" fmla="*/ 0 w 1656085"/>
              <a:gd name="csY0" fmla="*/ 838194 h 838194"/>
              <a:gd name="csX1" fmla="*/ 874788 w 1656085"/>
              <a:gd name="csY1" fmla="*/ 0 h 838194"/>
              <a:gd name="csX2" fmla="*/ 1656085 w 1656085"/>
              <a:gd name="csY2" fmla="*/ 815406 h 838194"/>
              <a:gd name="csX3" fmla="*/ 1632303 w 1656085"/>
              <a:gd name="csY3" fmla="*/ 838194 h 838194"/>
            </a:gdLst>
            <a:ahLst/>
            <a:cxnLst>
              <a:cxn ang="0">
                <a:pos x="csX0" y="csY0"/>
              </a:cxn>
              <a:cxn ang="0">
                <a:pos x="csX1" y="csY1"/>
              </a:cxn>
              <a:cxn ang="0">
                <a:pos x="csX2" y="csY2"/>
              </a:cxn>
              <a:cxn ang="0">
                <a:pos x="csX3" y="csY3"/>
              </a:cxn>
            </a:cxnLst>
            <a:rect l="l" t="t" r="r" b="b"/>
            <a:pathLst>
              <a:path w="1656085" h="838194">
                <a:moveTo>
                  <a:pt x="0" y="838194"/>
                </a:moveTo>
                <a:lnTo>
                  <a:pt x="874788" y="0"/>
                </a:lnTo>
                <a:lnTo>
                  <a:pt x="1656085" y="815406"/>
                </a:lnTo>
                <a:lnTo>
                  <a:pt x="1632303" y="838194"/>
                </a:lnTo>
                <a:close/>
              </a:path>
            </a:pathLst>
          </a:custGeom>
        </p:spPr>
      </p:pic>
      <p:pic>
        <p:nvPicPr>
          <p:cNvPr id="13" name="Picture 12">
            <a:extLst>
              <a:ext uri="{FF2B5EF4-FFF2-40B4-BE49-F238E27FC236}">
                <a16:creationId xmlns:a16="http://schemas.microsoft.com/office/drawing/2014/main" id="{BED673E3-DF8A-81B9-FEF7-84C435AA70E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18196" y="6255318"/>
            <a:ext cx="1138223" cy="670673"/>
          </a:xfrm>
          <a:prstGeom prst="rect">
            <a:avLst/>
          </a:prstGeom>
        </p:spPr>
      </p:pic>
    </p:spTree>
    <p:extLst>
      <p:ext uri="{BB962C8B-B14F-4D97-AF65-F5344CB8AC3E}">
        <p14:creationId xmlns:p14="http://schemas.microsoft.com/office/powerpoint/2010/main" val="302159422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Rsmith@spp.org" TargetMode="Externa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9.xml.rels><?xml version="1.0" encoding="UTF-8" standalone="yes"?>
<Relationships xmlns="http://schemas.openxmlformats.org/package/2006/relationships"><Relationship Id="rId26" Type="http://schemas.openxmlformats.org/officeDocument/2006/relationships/tags" Target="../tags/tag27.xml"/><Relationship Id="rId21" Type="http://schemas.openxmlformats.org/officeDocument/2006/relationships/tags" Target="../tags/tag22.xml"/><Relationship Id="rId42" Type="http://schemas.openxmlformats.org/officeDocument/2006/relationships/tags" Target="../tags/tag43.xml"/><Relationship Id="rId47" Type="http://schemas.openxmlformats.org/officeDocument/2006/relationships/tags" Target="../tags/tag48.xml"/><Relationship Id="rId63" Type="http://schemas.openxmlformats.org/officeDocument/2006/relationships/tags" Target="../tags/tag64.xml"/><Relationship Id="rId68" Type="http://schemas.openxmlformats.org/officeDocument/2006/relationships/tags" Target="../tags/tag69.xml"/><Relationship Id="rId16" Type="http://schemas.openxmlformats.org/officeDocument/2006/relationships/tags" Target="../tags/tag17.xml"/><Relationship Id="rId11" Type="http://schemas.openxmlformats.org/officeDocument/2006/relationships/tags" Target="../tags/tag12.xml"/><Relationship Id="rId32" Type="http://schemas.openxmlformats.org/officeDocument/2006/relationships/tags" Target="../tags/tag33.xml"/><Relationship Id="rId37" Type="http://schemas.openxmlformats.org/officeDocument/2006/relationships/tags" Target="../tags/tag38.xml"/><Relationship Id="rId53" Type="http://schemas.openxmlformats.org/officeDocument/2006/relationships/tags" Target="../tags/tag54.xml"/><Relationship Id="rId58" Type="http://schemas.openxmlformats.org/officeDocument/2006/relationships/tags" Target="../tags/tag59.xml"/><Relationship Id="rId74" Type="http://schemas.openxmlformats.org/officeDocument/2006/relationships/tags" Target="../tags/tag75.xml"/><Relationship Id="rId79" Type="http://schemas.openxmlformats.org/officeDocument/2006/relationships/tags" Target="../tags/tag80.xml"/><Relationship Id="rId5" Type="http://schemas.openxmlformats.org/officeDocument/2006/relationships/tags" Target="../tags/tag6.xml"/><Relationship Id="rId61" Type="http://schemas.openxmlformats.org/officeDocument/2006/relationships/tags" Target="../tags/tag62.xml"/><Relationship Id="rId82" Type="http://schemas.openxmlformats.org/officeDocument/2006/relationships/notesSlide" Target="../notesSlides/notesSlide4.xml"/><Relationship Id="rId19" Type="http://schemas.openxmlformats.org/officeDocument/2006/relationships/tags" Target="../tags/tag2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tags" Target="../tags/tag49.xml"/><Relationship Id="rId56" Type="http://schemas.openxmlformats.org/officeDocument/2006/relationships/tags" Target="../tags/tag57.xml"/><Relationship Id="rId64" Type="http://schemas.openxmlformats.org/officeDocument/2006/relationships/tags" Target="../tags/tag65.xml"/><Relationship Id="rId69" Type="http://schemas.openxmlformats.org/officeDocument/2006/relationships/tags" Target="../tags/tag70.xml"/><Relationship Id="rId77" Type="http://schemas.openxmlformats.org/officeDocument/2006/relationships/tags" Target="../tags/tag78.xml"/><Relationship Id="rId8" Type="http://schemas.openxmlformats.org/officeDocument/2006/relationships/tags" Target="../tags/tag9.xml"/><Relationship Id="rId51" Type="http://schemas.openxmlformats.org/officeDocument/2006/relationships/tags" Target="../tags/tag52.xml"/><Relationship Id="rId72" Type="http://schemas.openxmlformats.org/officeDocument/2006/relationships/tags" Target="../tags/tag73.xml"/><Relationship Id="rId80" Type="http://schemas.openxmlformats.org/officeDocument/2006/relationships/tags" Target="../tags/tag81.xml"/><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tags" Target="../tags/tag47.xml"/><Relationship Id="rId59" Type="http://schemas.openxmlformats.org/officeDocument/2006/relationships/tags" Target="../tags/tag60.xml"/><Relationship Id="rId67" Type="http://schemas.openxmlformats.org/officeDocument/2006/relationships/tags" Target="../tags/tag68.xml"/><Relationship Id="rId20" Type="http://schemas.openxmlformats.org/officeDocument/2006/relationships/tags" Target="../tags/tag21.xml"/><Relationship Id="rId41" Type="http://schemas.openxmlformats.org/officeDocument/2006/relationships/tags" Target="../tags/tag42.xml"/><Relationship Id="rId54" Type="http://schemas.openxmlformats.org/officeDocument/2006/relationships/tags" Target="../tags/tag55.xml"/><Relationship Id="rId62" Type="http://schemas.openxmlformats.org/officeDocument/2006/relationships/tags" Target="../tags/tag63.xml"/><Relationship Id="rId70" Type="http://schemas.openxmlformats.org/officeDocument/2006/relationships/tags" Target="../tags/tag71.xml"/><Relationship Id="rId75" Type="http://schemas.openxmlformats.org/officeDocument/2006/relationships/tags" Target="../tags/tag76.xml"/><Relationship Id="rId1" Type="http://schemas.openxmlformats.org/officeDocument/2006/relationships/tags" Target="../tags/tag2.xml"/><Relationship Id="rId6" Type="http://schemas.openxmlformats.org/officeDocument/2006/relationships/tags" Target="../tags/tag7.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tags" Target="../tags/tag50.xml"/><Relationship Id="rId57" Type="http://schemas.openxmlformats.org/officeDocument/2006/relationships/tags" Target="../tags/tag58.xml"/><Relationship Id="rId10" Type="http://schemas.openxmlformats.org/officeDocument/2006/relationships/tags" Target="../tags/tag11.xml"/><Relationship Id="rId31" Type="http://schemas.openxmlformats.org/officeDocument/2006/relationships/tags" Target="../tags/tag32.xml"/><Relationship Id="rId44" Type="http://schemas.openxmlformats.org/officeDocument/2006/relationships/tags" Target="../tags/tag45.xml"/><Relationship Id="rId52" Type="http://schemas.openxmlformats.org/officeDocument/2006/relationships/tags" Target="../tags/tag53.xml"/><Relationship Id="rId60" Type="http://schemas.openxmlformats.org/officeDocument/2006/relationships/tags" Target="../tags/tag61.xml"/><Relationship Id="rId65" Type="http://schemas.openxmlformats.org/officeDocument/2006/relationships/tags" Target="../tags/tag66.xml"/><Relationship Id="rId73" Type="http://schemas.openxmlformats.org/officeDocument/2006/relationships/tags" Target="../tags/tag74.xml"/><Relationship Id="rId78" Type="http://schemas.openxmlformats.org/officeDocument/2006/relationships/tags" Target="../tags/tag79.xml"/><Relationship Id="rId81" Type="http://schemas.openxmlformats.org/officeDocument/2006/relationships/slideLayout" Target="../slideLayouts/slideLayout46.xml"/><Relationship Id="rId4" Type="http://schemas.openxmlformats.org/officeDocument/2006/relationships/tags" Target="../tags/tag5.xml"/><Relationship Id="rId9" Type="http://schemas.openxmlformats.org/officeDocument/2006/relationships/tags" Target="../tags/tag10.xml"/><Relationship Id="rId13" Type="http://schemas.openxmlformats.org/officeDocument/2006/relationships/tags" Target="../tags/tag14.xml"/><Relationship Id="rId18" Type="http://schemas.openxmlformats.org/officeDocument/2006/relationships/tags" Target="../tags/tag19.xml"/><Relationship Id="rId39" Type="http://schemas.openxmlformats.org/officeDocument/2006/relationships/tags" Target="../tags/tag40.xml"/><Relationship Id="rId34" Type="http://schemas.openxmlformats.org/officeDocument/2006/relationships/tags" Target="../tags/tag35.xml"/><Relationship Id="rId50" Type="http://schemas.openxmlformats.org/officeDocument/2006/relationships/tags" Target="../tags/tag51.xml"/><Relationship Id="rId55" Type="http://schemas.openxmlformats.org/officeDocument/2006/relationships/tags" Target="../tags/tag56.xml"/><Relationship Id="rId76" Type="http://schemas.openxmlformats.org/officeDocument/2006/relationships/tags" Target="../tags/tag77.xml"/><Relationship Id="rId7" Type="http://schemas.openxmlformats.org/officeDocument/2006/relationships/tags" Target="../tags/tag8.xml"/><Relationship Id="rId71" Type="http://schemas.openxmlformats.org/officeDocument/2006/relationships/tags" Target="../tags/tag72.xml"/><Relationship Id="rId2" Type="http://schemas.openxmlformats.org/officeDocument/2006/relationships/tags" Target="../tags/tag3.xml"/><Relationship Id="rId29" Type="http://schemas.openxmlformats.org/officeDocument/2006/relationships/tags" Target="../tags/tag30.xml"/><Relationship Id="rId24" Type="http://schemas.openxmlformats.org/officeDocument/2006/relationships/tags" Target="../tags/tag25.xml"/><Relationship Id="rId40" Type="http://schemas.openxmlformats.org/officeDocument/2006/relationships/tags" Target="../tags/tag41.xml"/><Relationship Id="rId45" Type="http://schemas.openxmlformats.org/officeDocument/2006/relationships/tags" Target="../tags/tag46.xml"/><Relationship Id="rId66"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A003E-AE2F-26AC-E208-AB9A5F0321A8}"/>
              </a:ext>
            </a:extLst>
          </p:cNvPr>
          <p:cNvSpPr>
            <a:spLocks noGrp="1"/>
          </p:cNvSpPr>
          <p:nvPr>
            <p:ph type="title"/>
          </p:nvPr>
        </p:nvSpPr>
        <p:spPr>
          <a:xfrm>
            <a:off x="838200" y="2559685"/>
            <a:ext cx="10991128" cy="1430424"/>
          </a:xfrm>
        </p:spPr>
        <p:txBody>
          <a:bodyPr/>
          <a:lstStyle/>
          <a:p>
            <a:r>
              <a:rPr lang="en-US">
                <a:effectLst>
                  <a:outerShdw blurRad="38100" dist="38100" dir="2700000" algn="tl">
                    <a:srgbClr val="000000">
                      <a:alpha val="43137"/>
                    </a:srgbClr>
                  </a:outerShdw>
                </a:effectLst>
              </a:rPr>
              <a:t>Quarterly Operating Limits Education Session (Application)</a:t>
            </a:r>
            <a:endParaRPr lang="en-US"/>
          </a:p>
        </p:txBody>
      </p:sp>
      <p:sp>
        <p:nvSpPr>
          <p:cNvPr id="3" name="Text Placeholder 2">
            <a:extLst>
              <a:ext uri="{FF2B5EF4-FFF2-40B4-BE49-F238E27FC236}">
                <a16:creationId xmlns:a16="http://schemas.microsoft.com/office/drawing/2014/main" id="{CA4D9970-171E-085A-A51C-9D5876E4EF66}"/>
              </a:ext>
            </a:extLst>
          </p:cNvPr>
          <p:cNvSpPr>
            <a:spLocks noGrp="1"/>
          </p:cNvSpPr>
          <p:nvPr>
            <p:ph type="body" sz="quarter" idx="10"/>
          </p:nvPr>
        </p:nvSpPr>
        <p:spPr>
          <a:xfrm>
            <a:off x="838200" y="4139891"/>
            <a:ext cx="5257800" cy="1314962"/>
          </a:xfrm>
        </p:spPr>
        <p:txBody>
          <a:bodyPr/>
          <a:lstStyle/>
          <a:p>
            <a:r>
              <a:rPr lang="en-US"/>
              <a:t>Riley Smith and Carter Lassetter</a:t>
            </a:r>
          </a:p>
          <a:p>
            <a:r>
              <a:rPr lang="en-US"/>
              <a:t>4/29/26</a:t>
            </a:r>
          </a:p>
        </p:txBody>
      </p:sp>
    </p:spTree>
    <p:extLst>
      <p:ext uri="{BB962C8B-B14F-4D97-AF65-F5344CB8AC3E}">
        <p14:creationId xmlns:p14="http://schemas.microsoft.com/office/powerpoint/2010/main" val="12471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3012D-5980-D6D1-E211-54E58338C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FB265-9179-E505-E41E-99407F17CC4F}"/>
              </a:ext>
            </a:extLst>
          </p:cNvPr>
          <p:cNvSpPr>
            <a:spLocks noGrp="1"/>
          </p:cNvSpPr>
          <p:nvPr>
            <p:ph type="title"/>
          </p:nvPr>
        </p:nvSpPr>
        <p:spPr>
          <a:xfrm>
            <a:off x="838200" y="2227176"/>
            <a:ext cx="10515600" cy="1325563"/>
          </a:xfrm>
          <a:prstGeom prst="rect">
            <a:avLst/>
          </a:prstGeom>
        </p:spPr>
        <p:txBody>
          <a:bodyPr/>
          <a:lstStyle/>
          <a:p>
            <a:r>
              <a:rPr lang="en-US">
                <a:solidFill>
                  <a:schemeClr val="bg2"/>
                </a:solidFill>
              </a:rPr>
              <a:t>QOL Study Methodology</a:t>
            </a:r>
          </a:p>
        </p:txBody>
      </p:sp>
    </p:spTree>
    <p:extLst>
      <p:ext uri="{BB962C8B-B14F-4D97-AF65-F5344CB8AC3E}">
        <p14:creationId xmlns:p14="http://schemas.microsoft.com/office/powerpoint/2010/main" val="130382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8FD42-F7CC-E1DE-E406-12CDB3CD910D}"/>
              </a:ext>
            </a:extLst>
          </p:cNvPr>
          <p:cNvSpPr>
            <a:spLocks noGrp="1"/>
          </p:cNvSpPr>
          <p:nvPr>
            <p:ph sz="quarter" idx="12"/>
          </p:nvPr>
        </p:nvSpPr>
        <p:spPr>
          <a:xfrm>
            <a:off x="6464333" y="1371599"/>
            <a:ext cx="5304938" cy="4928616"/>
          </a:xfrm>
        </p:spPr>
        <p:txBody>
          <a:bodyPr>
            <a:normAutofit/>
          </a:bodyPr>
          <a:lstStyle/>
          <a:p>
            <a:r>
              <a:rPr lang="en-US"/>
              <a:t>Provide stakeholders insight on how the QOL study will be performed.</a:t>
            </a:r>
          </a:p>
          <a:p>
            <a:r>
              <a:rPr lang="en-US"/>
              <a:t>Highlight rationale of study mechanisms. </a:t>
            </a:r>
          </a:p>
          <a:p>
            <a:r>
              <a:rPr lang="en-US"/>
              <a:t>Discuss implications of study results.</a:t>
            </a:r>
          </a:p>
          <a:p>
            <a:endParaRPr lang="en-US"/>
          </a:p>
        </p:txBody>
      </p:sp>
      <p:pic>
        <p:nvPicPr>
          <p:cNvPr id="4" name="Picture Placeholder 5">
            <a:extLst>
              <a:ext uri="{FF2B5EF4-FFF2-40B4-BE49-F238E27FC236}">
                <a16:creationId xmlns:a16="http://schemas.microsoft.com/office/drawing/2014/main" id="{AC93319C-E2F9-119B-9152-DEA6FDA565B7}"/>
              </a:ext>
            </a:extLst>
          </p:cNvPr>
          <p:cNvPicPr>
            <a:picLocks noChangeAspect="1"/>
          </p:cNvPicPr>
          <p:nvPr/>
        </p:nvPicPr>
        <p:blipFill>
          <a:blip r:embed="rId3" cstate="print">
            <a:extLst>
              <a:ext uri="{28A0092B-C50C-407E-A947-70E740481C1C}">
                <a14:useLocalDpi xmlns:a14="http://schemas.microsoft.com/office/drawing/2010/main" val="0"/>
              </a:ext>
            </a:extLst>
          </a:blip>
          <a:srcRect l="10760" r="27103"/>
          <a:stretch>
            <a:fillRect/>
          </a:stretch>
        </p:blipFill>
        <p:spPr>
          <a:xfrm>
            <a:off x="0" y="-9083"/>
            <a:ext cx="6314304" cy="6762308"/>
          </a:xfrm>
          <a:prstGeom prst="rect">
            <a:avLst/>
          </a:prstGeom>
          <a:solidFill>
            <a:srgbClr val="FFFFFF">
              <a:lumMod val="85000"/>
              <a:alpha val="30000"/>
            </a:srgbClr>
          </a:solidFill>
        </p:spPr>
      </p:pic>
      <p:grpSp>
        <p:nvGrpSpPr>
          <p:cNvPr id="14" name="Group 13">
            <a:extLst>
              <a:ext uri="{FF2B5EF4-FFF2-40B4-BE49-F238E27FC236}">
                <a16:creationId xmlns:a16="http://schemas.microsoft.com/office/drawing/2014/main" id="{FE9B0A02-0994-E63C-AB1B-3325BF2BEEF0}"/>
              </a:ext>
            </a:extLst>
          </p:cNvPr>
          <p:cNvGrpSpPr/>
          <p:nvPr/>
        </p:nvGrpSpPr>
        <p:grpSpPr>
          <a:xfrm>
            <a:off x="6673714" y="101960"/>
            <a:ext cx="4908517" cy="1076239"/>
            <a:chOff x="0" y="11676"/>
            <a:chExt cx="10553700" cy="1302210"/>
          </a:xfrm>
        </p:grpSpPr>
        <p:sp>
          <p:nvSpPr>
            <p:cNvPr id="15" name="Rectangle: Rounded Corners 14">
              <a:extLst>
                <a:ext uri="{FF2B5EF4-FFF2-40B4-BE49-F238E27FC236}">
                  <a16:creationId xmlns:a16="http://schemas.microsoft.com/office/drawing/2014/main" id="{C01D45E1-EF7B-9D18-9629-1E14FFB837CC}"/>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FA64B758-BEA8-2AC9-D9B5-633D8B0C0698}"/>
                </a:ext>
              </a:extLst>
            </p:cNvPr>
            <p:cNvSpPr txBox="1"/>
            <p:nvPr/>
          </p:nvSpPr>
          <p:spPr>
            <a:xfrm>
              <a:off x="63569" y="75245"/>
              <a:ext cx="10426562"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Purpose</a:t>
              </a:r>
            </a:p>
          </p:txBody>
        </p:sp>
      </p:grpSp>
    </p:spTree>
    <p:extLst>
      <p:ext uri="{BB962C8B-B14F-4D97-AF65-F5344CB8AC3E}">
        <p14:creationId xmlns:p14="http://schemas.microsoft.com/office/powerpoint/2010/main" val="67294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62EFD-D392-C43A-8DE5-7089CD4C770C}"/>
              </a:ext>
            </a:extLst>
          </p:cNvPr>
          <p:cNvSpPr>
            <a:spLocks noGrp="1"/>
          </p:cNvSpPr>
          <p:nvPr>
            <p:ph sz="quarter" idx="12"/>
          </p:nvPr>
        </p:nvSpPr>
        <p:spPr>
          <a:xfrm>
            <a:off x="639762" y="1371599"/>
            <a:ext cx="10912158" cy="2057401"/>
          </a:xfrm>
        </p:spPr>
        <p:txBody>
          <a:bodyPr>
            <a:normAutofit fontScale="92500" lnSpcReduction="20000"/>
          </a:bodyPr>
          <a:lstStyle/>
          <a:p>
            <a:r>
              <a:rPr lang="en-US"/>
              <a:t>SPP will leverage the most relevant and available study models for steady state and stability analyses for the appropriate study season.</a:t>
            </a:r>
          </a:p>
          <a:p>
            <a:r>
              <a:rPr lang="en-US" b="1"/>
              <a:t>Steady State</a:t>
            </a:r>
            <a:r>
              <a:rPr lang="en-US"/>
              <a:t>: HVER/LVER/NR Model dispatch consistent with BPM 7250 Section 4.2.1.</a:t>
            </a:r>
          </a:p>
          <a:p>
            <a:r>
              <a:rPr lang="en-US" b="1"/>
              <a:t>Stability/Short Circuit</a:t>
            </a:r>
            <a:r>
              <a:rPr lang="en-US"/>
              <a:t>: Model dispatch consistent with BPM 7250 4.3.1.1.</a:t>
            </a:r>
          </a:p>
        </p:txBody>
      </p:sp>
      <p:graphicFrame>
        <p:nvGraphicFramePr>
          <p:cNvPr id="5" name="Table 4">
            <a:extLst>
              <a:ext uri="{FF2B5EF4-FFF2-40B4-BE49-F238E27FC236}">
                <a16:creationId xmlns:a16="http://schemas.microsoft.com/office/drawing/2014/main" id="{849367A9-221E-5571-2F26-C66F3664973E}"/>
              </a:ext>
            </a:extLst>
          </p:cNvPr>
          <p:cNvGraphicFramePr>
            <a:graphicFrameLocks noGrp="1"/>
          </p:cNvGraphicFramePr>
          <p:nvPr/>
        </p:nvGraphicFramePr>
        <p:xfrm>
          <a:off x="749807" y="3501016"/>
          <a:ext cx="10692385" cy="2534023"/>
        </p:xfrm>
        <a:graphic>
          <a:graphicData uri="http://schemas.openxmlformats.org/drawingml/2006/table">
            <a:tbl>
              <a:tblPr firstRow="1" firstCol="1" bandRow="1">
                <a:tableStyleId>{5C22544A-7EE6-4342-B048-85BDC9FD1C3A}</a:tableStyleId>
              </a:tblPr>
              <a:tblGrid>
                <a:gridCol w="2691091">
                  <a:extLst>
                    <a:ext uri="{9D8B030D-6E8A-4147-A177-3AD203B41FA5}">
                      <a16:colId xmlns:a16="http://schemas.microsoft.com/office/drawing/2014/main" val="2109199936"/>
                    </a:ext>
                  </a:extLst>
                </a:gridCol>
                <a:gridCol w="4000647">
                  <a:extLst>
                    <a:ext uri="{9D8B030D-6E8A-4147-A177-3AD203B41FA5}">
                      <a16:colId xmlns:a16="http://schemas.microsoft.com/office/drawing/2014/main" val="1372942170"/>
                    </a:ext>
                  </a:extLst>
                </a:gridCol>
                <a:gridCol w="4000647">
                  <a:extLst>
                    <a:ext uri="{9D8B030D-6E8A-4147-A177-3AD203B41FA5}">
                      <a16:colId xmlns:a16="http://schemas.microsoft.com/office/drawing/2014/main" val="1031210915"/>
                    </a:ext>
                  </a:extLst>
                </a:gridCol>
              </a:tblGrid>
              <a:tr h="408259">
                <a:tc>
                  <a:txBody>
                    <a:bodyPr/>
                    <a:lstStyle/>
                    <a:p>
                      <a:pPr marL="0" marR="73025" algn="ctr">
                        <a:buNone/>
                      </a:pPr>
                      <a:r>
                        <a:rPr lang="en-US" sz="1200">
                          <a:effectLst/>
                        </a:rPr>
                        <a:t>Operational Dates</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Steady State Model</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Stability/Short Circuit Model</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425031"/>
                  </a:ext>
                </a:extLst>
              </a:tr>
              <a:tr h="450492">
                <a:tc>
                  <a:txBody>
                    <a:bodyPr/>
                    <a:lstStyle/>
                    <a:p>
                      <a:pPr marL="0" marR="73025" algn="ctr">
                        <a:buNone/>
                      </a:pPr>
                      <a:r>
                        <a:rPr lang="en-US" sz="1200">
                          <a:effectLst/>
                        </a:rPr>
                        <a:t>April 1 – May 31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Spring model (or equivalent)</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Spring model (or equivalent)</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979450"/>
                  </a:ext>
                </a:extLst>
              </a:tr>
              <a:tr h="612390">
                <a:tc>
                  <a:txBody>
                    <a:bodyPr/>
                    <a:lstStyle/>
                    <a:p>
                      <a:pPr marL="0" marR="73025" algn="ctr">
                        <a:buNone/>
                      </a:pPr>
                      <a:r>
                        <a:rPr lang="en-US" sz="1200">
                          <a:effectLst/>
                        </a:rPr>
                        <a:t>June 1 – September 30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Summer Peak</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Summer Peak</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371428"/>
                  </a:ext>
                </a:extLst>
              </a:tr>
              <a:tr h="612390">
                <a:tc>
                  <a:txBody>
                    <a:bodyPr/>
                    <a:lstStyle/>
                    <a:p>
                      <a:pPr marL="0" marR="73025" algn="ctr">
                        <a:buNone/>
                      </a:pPr>
                      <a:r>
                        <a:rPr lang="en-US" sz="1200">
                          <a:effectLst/>
                        </a:rPr>
                        <a:t>October 1 – November 30</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800" b="1">
                          <a:solidFill>
                            <a:schemeClr val="bg1"/>
                          </a:solidFill>
                          <a:effectLst/>
                        </a:rPr>
                        <a:t>Fall model (or equivalent)</a:t>
                      </a:r>
                      <a:endParaRPr lang="en-US" sz="24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73025" algn="ctr">
                        <a:buNone/>
                      </a:pPr>
                      <a:r>
                        <a:rPr lang="en-US" sz="1800" b="1">
                          <a:solidFill>
                            <a:schemeClr val="bg1"/>
                          </a:solidFill>
                          <a:effectLst/>
                        </a:rPr>
                        <a:t>Fall model (or equivalent)</a:t>
                      </a:r>
                      <a:endParaRPr lang="en-US" sz="24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779271751"/>
                  </a:ext>
                </a:extLst>
              </a:tr>
              <a:tr h="450492">
                <a:tc>
                  <a:txBody>
                    <a:bodyPr/>
                    <a:lstStyle/>
                    <a:p>
                      <a:pPr marL="0" marR="73025" algn="ctr">
                        <a:buNone/>
                      </a:pPr>
                      <a:r>
                        <a:rPr lang="en-US" sz="1200">
                          <a:effectLst/>
                        </a:rPr>
                        <a:t>December 1 – March 31</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Winter Peak</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200">
                          <a:effectLst/>
                        </a:rPr>
                        <a:t>Winter Peak</a:t>
                      </a: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0581602"/>
                  </a:ext>
                </a:extLst>
              </a:tr>
            </a:tbl>
          </a:graphicData>
        </a:graphic>
      </p:graphicFrame>
      <p:grpSp>
        <p:nvGrpSpPr>
          <p:cNvPr id="13" name="Group 12">
            <a:extLst>
              <a:ext uri="{FF2B5EF4-FFF2-40B4-BE49-F238E27FC236}">
                <a16:creationId xmlns:a16="http://schemas.microsoft.com/office/drawing/2014/main" id="{4E2DB2FC-A127-CE36-88FD-BCAF77D67ED2}"/>
              </a:ext>
            </a:extLst>
          </p:cNvPr>
          <p:cNvGrpSpPr/>
          <p:nvPr/>
        </p:nvGrpSpPr>
        <p:grpSpPr>
          <a:xfrm>
            <a:off x="749807" y="178676"/>
            <a:ext cx="10553700" cy="1005304"/>
            <a:chOff x="0" y="11676"/>
            <a:chExt cx="10553700" cy="1302210"/>
          </a:xfrm>
        </p:grpSpPr>
        <p:sp>
          <p:nvSpPr>
            <p:cNvPr id="14" name="Rectangle: Rounded Corners 13">
              <a:extLst>
                <a:ext uri="{FF2B5EF4-FFF2-40B4-BE49-F238E27FC236}">
                  <a16:creationId xmlns:a16="http://schemas.microsoft.com/office/drawing/2014/main" id="{06916657-4F26-BF9C-F53D-0983651533C0}"/>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9424F4D6-7C2F-C345-3326-CB4CB67C8025}"/>
                </a:ext>
              </a:extLst>
            </p:cNvPr>
            <p:cNvSpPr txBox="1"/>
            <p:nvPr/>
          </p:nvSpPr>
          <p:spPr>
            <a:xfrm>
              <a:off x="63569" y="75245"/>
              <a:ext cx="10426562"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defTabSz="2355850">
                <a:lnSpc>
                  <a:spcPct val="90000"/>
                </a:lnSpc>
                <a:spcBef>
                  <a:spcPct val="0"/>
                </a:spcBef>
                <a:spcAft>
                  <a:spcPct val="35000"/>
                </a:spcAft>
              </a:pPr>
              <a:r>
                <a:rPr lang="en-US" sz="4800"/>
                <a:t>QOL Study Models Used &amp; Dispatch</a:t>
              </a:r>
              <a:endParaRPr lang="en-US" sz="4800" kern="1200"/>
            </a:p>
          </p:txBody>
        </p:sp>
      </p:grpSp>
    </p:spTree>
    <p:extLst>
      <p:ext uri="{BB962C8B-B14F-4D97-AF65-F5344CB8AC3E}">
        <p14:creationId xmlns:p14="http://schemas.microsoft.com/office/powerpoint/2010/main" val="4263268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3C3D-2263-3004-AD79-E63F7A27F9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828FD-44B5-4C75-4B29-31D4DCB0147B}"/>
              </a:ext>
            </a:extLst>
          </p:cNvPr>
          <p:cNvSpPr>
            <a:spLocks noGrp="1"/>
          </p:cNvSpPr>
          <p:nvPr>
            <p:ph sz="quarter" idx="12"/>
          </p:nvPr>
        </p:nvSpPr>
        <p:spPr>
          <a:xfrm>
            <a:off x="640080" y="1579646"/>
            <a:ext cx="5963919" cy="4974337"/>
          </a:xfrm>
        </p:spPr>
        <p:txBody>
          <a:bodyPr>
            <a:normAutofit/>
          </a:bodyPr>
          <a:lstStyle/>
          <a:p>
            <a:r>
              <a:rPr lang="en-US"/>
              <a:t>Load within the study models will remain untouched.</a:t>
            </a:r>
          </a:p>
          <a:p>
            <a:r>
              <a:rPr lang="en-US"/>
              <a:t>Legacy/Non-Legacy generation remains at modeled levels, except when used as a sink.</a:t>
            </a:r>
          </a:p>
          <a:p>
            <a:r>
              <a:rPr lang="en-US"/>
              <a:t>Planned outages of transmission spanning ≥ 60% for study quarter will be modeled offline.</a:t>
            </a:r>
          </a:p>
          <a:p>
            <a:r>
              <a:rPr lang="en-US"/>
              <a:t>Retired or suspended generation will be modeled offline for study quarter.</a:t>
            </a:r>
          </a:p>
        </p:txBody>
      </p:sp>
      <p:pic>
        <p:nvPicPr>
          <p:cNvPr id="4" name="Picture Placeholder 9">
            <a:extLst>
              <a:ext uri="{FF2B5EF4-FFF2-40B4-BE49-F238E27FC236}">
                <a16:creationId xmlns:a16="http://schemas.microsoft.com/office/drawing/2014/main" id="{A16DB24B-0E9E-8EE0-A4D7-3EA85770BCC9}"/>
              </a:ext>
            </a:extLst>
          </p:cNvPr>
          <p:cNvPicPr>
            <a:picLocks noChangeAspect="1"/>
          </p:cNvPicPr>
          <p:nvPr/>
        </p:nvPicPr>
        <p:blipFill>
          <a:blip r:embed="rId2" cstate="print">
            <a:extLst>
              <a:ext uri="{28A0092B-C50C-407E-A947-70E740481C1C}">
                <a14:useLocalDpi xmlns:a14="http://schemas.microsoft.com/office/drawing/2010/main" val="0"/>
              </a:ext>
            </a:extLst>
          </a:blip>
          <a:srcRect l="22823" r="22823"/>
          <a:stretch>
            <a:fillRect/>
          </a:stretch>
        </p:blipFill>
        <p:spPr>
          <a:xfrm>
            <a:off x="7055223" y="0"/>
            <a:ext cx="5136776" cy="6301048"/>
          </a:xfrm>
          <a:prstGeom prst="rect">
            <a:avLst/>
          </a:prstGeom>
          <a:solidFill>
            <a:srgbClr val="FFFFFF">
              <a:lumMod val="85000"/>
              <a:alpha val="30000"/>
            </a:srgbClr>
          </a:solidFill>
        </p:spPr>
      </p:pic>
      <p:grpSp>
        <p:nvGrpSpPr>
          <p:cNvPr id="5" name="Group 4">
            <a:extLst>
              <a:ext uri="{FF2B5EF4-FFF2-40B4-BE49-F238E27FC236}">
                <a16:creationId xmlns:a16="http://schemas.microsoft.com/office/drawing/2014/main" id="{3781F1E2-C428-85E3-DBE1-CF3A27914246}"/>
              </a:ext>
            </a:extLst>
          </p:cNvPr>
          <p:cNvGrpSpPr/>
          <p:nvPr/>
        </p:nvGrpSpPr>
        <p:grpSpPr>
          <a:xfrm>
            <a:off x="640080" y="217573"/>
            <a:ext cx="6191644" cy="1076239"/>
            <a:chOff x="0" y="11676"/>
            <a:chExt cx="10553700" cy="1302210"/>
          </a:xfrm>
        </p:grpSpPr>
        <p:sp>
          <p:nvSpPr>
            <p:cNvPr id="6" name="Rectangle: Rounded Corners 5">
              <a:extLst>
                <a:ext uri="{FF2B5EF4-FFF2-40B4-BE49-F238E27FC236}">
                  <a16:creationId xmlns:a16="http://schemas.microsoft.com/office/drawing/2014/main" id="{8B194EE1-A4D8-0775-E070-37D02105668D}"/>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9247C65A-99A4-5285-DB3C-2E8D198063A6}"/>
                </a:ext>
              </a:extLst>
            </p:cNvPr>
            <p:cNvSpPr txBox="1"/>
            <p:nvPr/>
          </p:nvSpPr>
          <p:spPr>
            <a:xfrm>
              <a:off x="63569" y="75245"/>
              <a:ext cx="10426562"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defTabSz="2355850">
                <a:lnSpc>
                  <a:spcPct val="90000"/>
                </a:lnSpc>
                <a:spcBef>
                  <a:spcPct val="0"/>
                </a:spcBef>
                <a:spcAft>
                  <a:spcPct val="35000"/>
                </a:spcAft>
              </a:pPr>
              <a:r>
                <a:rPr lang="en-US" sz="3600"/>
                <a:t>QOL Study Models Key Considerations</a:t>
              </a:r>
              <a:endParaRPr lang="en-US" sz="3600" kern="1200"/>
            </a:p>
          </p:txBody>
        </p:sp>
      </p:grpSp>
    </p:spTree>
    <p:extLst>
      <p:ext uri="{BB962C8B-B14F-4D97-AF65-F5344CB8AC3E}">
        <p14:creationId xmlns:p14="http://schemas.microsoft.com/office/powerpoint/2010/main" val="761516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395D-0D7D-298A-8807-79A96549A1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9B343-FA60-8478-E645-E77D7C7601C0}"/>
              </a:ext>
            </a:extLst>
          </p:cNvPr>
          <p:cNvSpPr>
            <a:spLocks noGrp="1"/>
          </p:cNvSpPr>
          <p:nvPr>
            <p:ph sz="quarter" idx="12"/>
          </p:nvPr>
        </p:nvSpPr>
        <p:spPr>
          <a:xfrm>
            <a:off x="639762" y="1371599"/>
            <a:ext cx="10912158" cy="2587753"/>
          </a:xfrm>
        </p:spPr>
        <p:txBody>
          <a:bodyPr>
            <a:normAutofit lnSpcReduction="10000"/>
          </a:bodyPr>
          <a:lstStyle/>
          <a:p>
            <a:r>
              <a:rPr lang="en-US" sz="2400"/>
              <a:t>Projects opting into QOL study will be modeled as Current Queue (</a:t>
            </a:r>
            <a:r>
              <a:rPr lang="en-US" sz="2400" err="1"/>
              <a:t>CQ</a:t>
            </a:r>
            <a:r>
              <a:rPr lang="en-US" sz="2400"/>
              <a:t>) generation at 100% of their requested interconnection level.</a:t>
            </a:r>
          </a:p>
          <a:p>
            <a:r>
              <a:rPr lang="en-US" sz="2400"/>
              <a:t>Projects not opting into the QOL study but having active and incomplete upgrades will be included at their latest granted LOIS levels.</a:t>
            </a:r>
          </a:p>
          <a:p>
            <a:r>
              <a:rPr lang="en-US" sz="2400"/>
              <a:t>Prior Queued (PQ): Projects in the queue, not modeled in cases.</a:t>
            </a:r>
          </a:p>
          <a:p>
            <a:r>
              <a:rPr lang="en-US" sz="2400"/>
              <a:t>Prior Queued (PQE): PQ projects near </a:t>
            </a:r>
            <a:r>
              <a:rPr lang="en-US" sz="2400" err="1"/>
              <a:t>CQ</a:t>
            </a:r>
            <a:r>
              <a:rPr lang="en-US" sz="2400"/>
              <a:t> projects to be dispatched more aggressively.</a:t>
            </a:r>
          </a:p>
          <a:p>
            <a:endParaRPr lang="en-US" sz="2400"/>
          </a:p>
        </p:txBody>
      </p:sp>
      <p:graphicFrame>
        <p:nvGraphicFramePr>
          <p:cNvPr id="4" name="Table 3">
            <a:extLst>
              <a:ext uri="{FF2B5EF4-FFF2-40B4-BE49-F238E27FC236}">
                <a16:creationId xmlns:a16="http://schemas.microsoft.com/office/drawing/2014/main" id="{993823A9-B5FC-BD3D-960C-39921F368152}"/>
              </a:ext>
            </a:extLst>
          </p:cNvPr>
          <p:cNvGraphicFramePr>
            <a:graphicFrameLocks noGrp="1"/>
          </p:cNvGraphicFramePr>
          <p:nvPr>
            <p:extLst>
              <p:ext uri="{D42A27DB-BD31-4B8C-83A1-F6EECF244321}">
                <p14:modId xmlns:p14="http://schemas.microsoft.com/office/powerpoint/2010/main" val="90565617"/>
              </p:ext>
            </p:extLst>
          </p:nvPr>
        </p:nvGraphicFramePr>
        <p:xfrm>
          <a:off x="749648" y="4112372"/>
          <a:ext cx="10692385" cy="2221161"/>
        </p:xfrm>
        <a:graphic>
          <a:graphicData uri="http://schemas.openxmlformats.org/drawingml/2006/table">
            <a:tbl>
              <a:tblPr firstRow="1" firstCol="1" bandRow="1">
                <a:tableStyleId>{5C22544A-7EE6-4342-B048-85BDC9FD1C3A}</a:tableStyleId>
              </a:tblPr>
              <a:tblGrid>
                <a:gridCol w="3067845">
                  <a:extLst>
                    <a:ext uri="{9D8B030D-6E8A-4147-A177-3AD203B41FA5}">
                      <a16:colId xmlns:a16="http://schemas.microsoft.com/office/drawing/2014/main" val="2109199936"/>
                    </a:ext>
                  </a:extLst>
                </a:gridCol>
                <a:gridCol w="1641475">
                  <a:extLst>
                    <a:ext uri="{9D8B030D-6E8A-4147-A177-3AD203B41FA5}">
                      <a16:colId xmlns:a16="http://schemas.microsoft.com/office/drawing/2014/main" val="1372942170"/>
                    </a:ext>
                  </a:extLst>
                </a:gridCol>
                <a:gridCol w="2229195">
                  <a:extLst>
                    <a:ext uri="{9D8B030D-6E8A-4147-A177-3AD203B41FA5}">
                      <a16:colId xmlns:a16="http://schemas.microsoft.com/office/drawing/2014/main" val="1031210915"/>
                    </a:ext>
                  </a:extLst>
                </a:gridCol>
                <a:gridCol w="1876935">
                  <a:extLst>
                    <a:ext uri="{9D8B030D-6E8A-4147-A177-3AD203B41FA5}">
                      <a16:colId xmlns:a16="http://schemas.microsoft.com/office/drawing/2014/main" val="3950071960"/>
                    </a:ext>
                  </a:extLst>
                </a:gridCol>
                <a:gridCol w="1876935">
                  <a:extLst>
                    <a:ext uri="{9D8B030D-6E8A-4147-A177-3AD203B41FA5}">
                      <a16:colId xmlns:a16="http://schemas.microsoft.com/office/drawing/2014/main" val="164436796"/>
                    </a:ext>
                  </a:extLst>
                </a:gridCol>
              </a:tblGrid>
              <a:tr h="435227">
                <a:tc>
                  <a:txBody>
                    <a:bodyPr/>
                    <a:lstStyle/>
                    <a:p>
                      <a:pPr marL="0" marR="73025" algn="ctr">
                        <a:buNone/>
                      </a:pPr>
                      <a:endParaRPr lang="en-US" sz="11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100">
                          <a:effectLst/>
                          <a:latin typeface="+mn-lt"/>
                          <a:ea typeface="Times New Roman" panose="02020603050405020304" pitchFamily="18" charset="0"/>
                          <a:cs typeface="Times New Roman" panose="02020603050405020304" pitchFamily="18" charset="0"/>
                        </a:rPr>
                        <a:t>QOL Study Project (CQ)</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100">
                          <a:effectLst/>
                          <a:latin typeface="+mn-lt"/>
                          <a:ea typeface="Times New Roman" panose="02020603050405020304" pitchFamily="18" charset="0"/>
                          <a:cs typeface="Times New Roman" panose="02020603050405020304" pitchFamily="18" charset="0"/>
                        </a:rPr>
                        <a:t>Eligible QOL Study Project Not Electing for Study (PQ)</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lvl="0" indent="0" algn="ctr" defTabSz="914400" rtl="0" eaLnBrk="1" fontAlgn="auto" latinLnBrk="0" hangingPunct="1">
                        <a:lnSpc>
                          <a:spcPct val="100000"/>
                        </a:lnSpc>
                        <a:spcBef>
                          <a:spcPts val="0"/>
                        </a:spcBef>
                        <a:spcAft>
                          <a:spcPts val="0"/>
                        </a:spcAft>
                        <a:buClrTx/>
                        <a:buSzTx/>
                        <a:buFontTx/>
                        <a:buNone/>
                        <a:tabLst/>
                        <a:defRPr/>
                      </a:pPr>
                      <a:r>
                        <a:rPr lang="en-US" sz="1100">
                          <a:effectLst/>
                          <a:latin typeface="+mn-lt"/>
                          <a:ea typeface="Times New Roman" panose="02020603050405020304" pitchFamily="18" charset="0"/>
                          <a:cs typeface="Times New Roman" panose="02020603050405020304" pitchFamily="18" charset="0"/>
                        </a:rPr>
                        <a:t>PQE Projects (Consistent with BPM 7250 Language)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100">
                          <a:effectLst/>
                          <a:latin typeface="+mn-lt"/>
                          <a:ea typeface="Times New Roman" panose="02020603050405020304" pitchFamily="18" charset="0"/>
                          <a:cs typeface="Times New Roman" panose="02020603050405020304" pitchFamily="18" charset="0"/>
                        </a:rPr>
                        <a:t>Other Non-Modeled PQ Projects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3425031"/>
                  </a:ext>
                </a:extLst>
              </a:tr>
              <a:tr h="480250">
                <a:tc>
                  <a:txBody>
                    <a:bodyPr/>
                    <a:lstStyle/>
                    <a:p>
                      <a:pPr marL="0" marR="73025" algn="l">
                        <a:buNone/>
                      </a:pPr>
                      <a:r>
                        <a:rPr lang="en-US" sz="1400">
                          <a:effectLst/>
                          <a:latin typeface="+mn-lt"/>
                        </a:rPr>
                        <a:t>Dispatch Level</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rPr>
                        <a:t>100%</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rPr>
                        <a:t>Latest granted LOIS Level</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rPr>
                        <a:t>Latest granted LOIS Level</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rPr>
                        <a:t>FBD Table</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979450"/>
                  </a:ext>
                </a:extLst>
              </a:tr>
              <a:tr h="652842">
                <a:tc>
                  <a:txBody>
                    <a:bodyPr/>
                    <a:lstStyle/>
                    <a:p>
                      <a:pPr marL="0" marR="73025" algn="l">
                        <a:buNone/>
                      </a:pPr>
                      <a:r>
                        <a:rPr lang="en-US" sz="1400">
                          <a:effectLst/>
                          <a:latin typeface="+mn-lt"/>
                          <a:ea typeface="Times New Roman" panose="02020603050405020304" pitchFamily="18" charset="0"/>
                          <a:cs typeface="Times New Roman" panose="02020603050405020304" pitchFamily="18" charset="0"/>
                        </a:rPr>
                        <a:t>Re-disaptched to Solve Identified Relevant Violations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rPr>
                        <a:t>Yes</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rPr>
                        <a:t>No</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ea typeface="Times New Roman" panose="02020603050405020304" pitchFamily="18" charset="0"/>
                          <a:cs typeface="Times New Roman" panose="02020603050405020304" pitchFamily="18"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3025" algn="ctr">
                        <a:buNone/>
                      </a:pPr>
                      <a:r>
                        <a:rPr lang="en-US" sz="1400">
                          <a:effectLst/>
                          <a:latin typeface="+mn-lt"/>
                          <a:ea typeface="Times New Roman" panose="02020603050405020304" pitchFamily="18" charset="0"/>
                          <a:cs typeface="Times New Roman" panose="02020603050405020304" pitchFamily="18"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371428"/>
                  </a:ext>
                </a:extLst>
              </a:tr>
              <a:tr h="652842">
                <a:tc>
                  <a:txBody>
                    <a:bodyPr/>
                    <a:lstStyle/>
                    <a:p>
                      <a:pPr marL="0" marR="73025" algn="l">
                        <a:buNone/>
                      </a:pPr>
                      <a:r>
                        <a:rPr lang="en-US" sz="1400">
                          <a:effectLst/>
                          <a:latin typeface="+mn-lt"/>
                          <a:ea typeface="Times New Roman" panose="02020603050405020304" pitchFamily="18" charset="0"/>
                          <a:cs typeface="Times New Roman" panose="02020603050405020304" pitchFamily="18" charset="0"/>
                        </a:rPr>
                        <a:t>Sinking Methodology When Dispatching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73025" algn="ctr">
                        <a:buNone/>
                      </a:pPr>
                      <a:r>
                        <a:rPr lang="en-US" sz="1400">
                          <a:effectLst/>
                          <a:latin typeface="+mn-lt"/>
                          <a:ea typeface="Times New Roman" panose="02020603050405020304" pitchFamily="18" charset="0"/>
                          <a:cs typeface="Times New Roman" panose="02020603050405020304" pitchFamily="18" charset="0"/>
                        </a:rPr>
                        <a:t>Same as BPM 7250 Sections </a:t>
                      </a:r>
                      <a:r>
                        <a:rPr lang="en-US" sz="1400" b="1">
                          <a:latin typeface="+mn-lt"/>
                        </a:rPr>
                        <a:t>4.2.1</a:t>
                      </a:r>
                      <a:r>
                        <a:rPr lang="en-US" sz="1400">
                          <a:latin typeface="+mn-lt"/>
                        </a:rPr>
                        <a:t> and </a:t>
                      </a:r>
                      <a:r>
                        <a:rPr lang="en-US" sz="1400" b="1">
                          <a:latin typeface="+mn-lt"/>
                        </a:rPr>
                        <a:t>4.3.1.1</a:t>
                      </a:r>
                      <a:endParaRPr lang="en-US" sz="14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73025" algn="ctr">
                        <a:buNone/>
                      </a:pP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73025" algn="ctr">
                        <a:buNone/>
                      </a:pP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73025" algn="ctr">
                        <a:buNone/>
                      </a:pPr>
                      <a:endParaRPr lang="en-US" sz="1800" b="1">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9255279"/>
                  </a:ext>
                </a:extLst>
              </a:tr>
            </a:tbl>
          </a:graphicData>
        </a:graphic>
      </p:graphicFrame>
      <p:grpSp>
        <p:nvGrpSpPr>
          <p:cNvPr id="10" name="Group 9">
            <a:extLst>
              <a:ext uri="{FF2B5EF4-FFF2-40B4-BE49-F238E27FC236}">
                <a16:creationId xmlns:a16="http://schemas.microsoft.com/office/drawing/2014/main" id="{3673403E-2E06-F5A1-437B-456963E33952}"/>
              </a:ext>
            </a:extLst>
          </p:cNvPr>
          <p:cNvGrpSpPr/>
          <p:nvPr/>
        </p:nvGrpSpPr>
        <p:grpSpPr>
          <a:xfrm>
            <a:off x="749807" y="178676"/>
            <a:ext cx="10553700" cy="1005304"/>
            <a:chOff x="0" y="11676"/>
            <a:chExt cx="10553700" cy="1302210"/>
          </a:xfrm>
        </p:grpSpPr>
        <p:sp>
          <p:nvSpPr>
            <p:cNvPr id="11" name="Rectangle: Rounded Corners 10">
              <a:extLst>
                <a:ext uri="{FF2B5EF4-FFF2-40B4-BE49-F238E27FC236}">
                  <a16:creationId xmlns:a16="http://schemas.microsoft.com/office/drawing/2014/main" id="{F57EFE80-5AC5-17CC-0C53-3A9A9F189FAF}"/>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2" name="Rectangle: Rounded Corners 4">
              <a:extLst>
                <a:ext uri="{FF2B5EF4-FFF2-40B4-BE49-F238E27FC236}">
                  <a16:creationId xmlns:a16="http://schemas.microsoft.com/office/drawing/2014/main" id="{32CCCFB4-81FA-3419-B0C3-4708104EA989}"/>
                </a:ext>
              </a:extLst>
            </p:cNvPr>
            <p:cNvSpPr txBox="1"/>
            <p:nvPr/>
          </p:nvSpPr>
          <p:spPr>
            <a:xfrm>
              <a:off x="63569" y="75245"/>
              <a:ext cx="10426562"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defTabSz="2355850">
                <a:lnSpc>
                  <a:spcPct val="90000"/>
                </a:lnSpc>
                <a:spcBef>
                  <a:spcPct val="0"/>
                </a:spcBef>
                <a:spcAft>
                  <a:spcPct val="35000"/>
                </a:spcAft>
              </a:pPr>
              <a:r>
                <a:rPr lang="en-US" sz="4800"/>
                <a:t>QOL Study Projects</a:t>
              </a:r>
              <a:endParaRPr lang="en-US" sz="4800" kern="1200"/>
            </a:p>
          </p:txBody>
        </p:sp>
      </p:grpSp>
    </p:spTree>
    <p:extLst>
      <p:ext uri="{BB962C8B-B14F-4D97-AF65-F5344CB8AC3E}">
        <p14:creationId xmlns:p14="http://schemas.microsoft.com/office/powerpoint/2010/main" val="103338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690B-EC8A-896A-F8DA-CA7AC419179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1B1A1-DFB1-94AF-D2FA-F3219CBE524D}"/>
              </a:ext>
            </a:extLst>
          </p:cNvPr>
          <p:cNvSpPr>
            <a:spLocks noGrp="1"/>
          </p:cNvSpPr>
          <p:nvPr>
            <p:ph sz="quarter" idx="12"/>
          </p:nvPr>
        </p:nvSpPr>
        <p:spPr>
          <a:xfrm>
            <a:off x="0" y="1344167"/>
            <a:ext cx="4718304" cy="4974337"/>
          </a:xfrm>
        </p:spPr>
        <p:txBody>
          <a:bodyPr>
            <a:normAutofit/>
          </a:bodyPr>
          <a:lstStyle/>
          <a:p>
            <a:r>
              <a:rPr lang="en-US" sz="2000"/>
              <a:t>Analysis performed by identifying violations consistent with BPM 7250’s Sections </a:t>
            </a:r>
            <a:r>
              <a:rPr lang="en-US" sz="2000" b="1"/>
              <a:t>4.2.2.1</a:t>
            </a:r>
            <a:r>
              <a:rPr lang="en-US" sz="2000"/>
              <a:t>, </a:t>
            </a:r>
            <a:r>
              <a:rPr lang="en-US" sz="2000" b="1"/>
              <a:t>4.2.2.2</a:t>
            </a:r>
            <a:r>
              <a:rPr lang="en-US" sz="2000"/>
              <a:t>, and </a:t>
            </a:r>
            <a:r>
              <a:rPr lang="en-US" sz="2000" b="1"/>
              <a:t>4.2.2.3</a:t>
            </a:r>
            <a:r>
              <a:rPr lang="en-US" sz="2000"/>
              <a:t>.</a:t>
            </a:r>
            <a:endParaRPr lang="en-US" sz="2000" b="1"/>
          </a:p>
          <a:p>
            <a:r>
              <a:rPr lang="en-US" sz="2000"/>
              <a:t>LOIS calculations are performed on a per violation basis when referencing table to the right.</a:t>
            </a:r>
          </a:p>
          <a:p>
            <a:r>
              <a:rPr lang="en-US" sz="2000"/>
              <a:t>Only projects considered CQ for the QOL study will be re-dispatched for identified LOIS levels.</a:t>
            </a:r>
          </a:p>
          <a:p>
            <a:endParaRPr lang="en-US" sz="2000"/>
          </a:p>
          <a:p>
            <a:endParaRPr lang="en-US" sz="2000"/>
          </a:p>
          <a:p>
            <a:endParaRPr lang="en-US" sz="200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EEE91596-691A-8D75-5EA8-8955F813E8AC}"/>
                  </a:ext>
                </a:extLst>
              </p:cNvPr>
              <p:cNvGraphicFramePr>
                <a:graphicFrameLocks noGrp="1"/>
              </p:cNvGraphicFramePr>
              <p:nvPr>
                <p:extLst>
                  <p:ext uri="{D42A27DB-BD31-4B8C-83A1-F6EECF244321}">
                    <p14:modId xmlns:p14="http://schemas.microsoft.com/office/powerpoint/2010/main" val="958130404"/>
                  </p:ext>
                </p:extLst>
              </p:nvPr>
            </p:nvGraphicFramePr>
            <p:xfrm>
              <a:off x="4718304" y="281355"/>
              <a:ext cx="7373493" cy="6037149"/>
            </p:xfrm>
            <a:graphic>
              <a:graphicData uri="http://schemas.openxmlformats.org/drawingml/2006/table">
                <a:tbl>
                  <a:tblPr firstRow="1" bandRow="1">
                    <a:tableStyleId>{1E171933-4619-4E11-9A3F-F7608DF75F80}</a:tableStyleId>
                  </a:tblPr>
                  <a:tblGrid>
                    <a:gridCol w="932616">
                      <a:extLst>
                        <a:ext uri="{9D8B030D-6E8A-4147-A177-3AD203B41FA5}">
                          <a16:colId xmlns:a16="http://schemas.microsoft.com/office/drawing/2014/main" val="2384133352"/>
                        </a:ext>
                      </a:extLst>
                    </a:gridCol>
                    <a:gridCol w="942753">
                      <a:extLst>
                        <a:ext uri="{9D8B030D-6E8A-4147-A177-3AD203B41FA5}">
                          <a16:colId xmlns:a16="http://schemas.microsoft.com/office/drawing/2014/main" val="2919505360"/>
                        </a:ext>
                      </a:extLst>
                    </a:gridCol>
                    <a:gridCol w="5498124">
                      <a:extLst>
                        <a:ext uri="{9D8B030D-6E8A-4147-A177-3AD203B41FA5}">
                          <a16:colId xmlns:a16="http://schemas.microsoft.com/office/drawing/2014/main" val="1193040869"/>
                        </a:ext>
                      </a:extLst>
                    </a:gridCol>
                  </a:tblGrid>
                  <a:tr h="322484">
                    <a:tc>
                      <a:txBody>
                        <a:bodyPr/>
                        <a:lstStyle/>
                        <a:p>
                          <a:pPr algn="ctr"/>
                          <a:r>
                            <a:rPr lang="en-US" sz="1100" cap="all" baseline="0">
                              <a:effectLst>
                                <a:outerShdw blurRad="38100" dist="38100" dir="2700000" algn="tl">
                                  <a:srgbClr val="000000">
                                    <a:alpha val="43137"/>
                                  </a:srgbClr>
                                </a:outerShdw>
                              </a:effectLst>
                            </a:rPr>
                            <a:t>Type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algn="ctr"/>
                          <a:r>
                            <a:rPr lang="en-US" sz="1100" cap="all" baseline="0">
                              <a:effectLst>
                                <a:outerShdw blurRad="38100" dist="38100" dir="2700000" algn="tl">
                                  <a:srgbClr val="000000">
                                    <a:alpha val="43137"/>
                                  </a:srgbClr>
                                </a:outerShdw>
                              </a:effectLst>
                            </a:rPr>
                            <a:t>Sub Type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r>
                            <a:rPr lang="en-US" sz="1100" cap="all" baseline="0">
                              <a:effectLst>
                                <a:outerShdw blurRad="38100" dist="38100" dir="2700000" algn="tl">
                                  <a:srgbClr val="000000">
                                    <a:alpha val="43137"/>
                                  </a:srgbClr>
                                </a:outerShdw>
                              </a:effectLst>
                            </a:rPr>
                            <a:t>Details</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2608707546"/>
                      </a:ext>
                    </a:extLst>
                  </a:tr>
                  <a:tr h="1090620">
                    <a:tc rowSpan="2">
                      <a:txBody>
                        <a:bodyPr/>
                        <a:lstStyle/>
                        <a:p>
                          <a:pPr marL="0" algn="ctr" defTabSz="914400" rtl="0" eaLnBrk="1" latinLnBrk="0" hangingPunct="1"/>
                          <a:r>
                            <a:rPr lang="en-US" sz="1050" b="1" kern="1200">
                              <a:solidFill>
                                <a:schemeClr val="dk1"/>
                              </a:solidFill>
                            </a:rPr>
                            <a:t>Stability</a:t>
                          </a:r>
                          <a:endParaRPr lang="en-US" sz="1050" b="1"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rPr>
                            <a:t>Transient</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a:spcBef>
                              <a:spcPts val="600"/>
                            </a:spcBef>
                          </a:pPr>
                          <a:r>
                            <a:rPr lang="en-US" sz="1050" kern="1200">
                              <a:solidFill>
                                <a:schemeClr val="dk1"/>
                              </a:solidFill>
                              <a:effectLst/>
                              <a:latin typeface="+mn-lt"/>
                              <a:ea typeface="+mn-ea"/>
                              <a:cs typeface="+mn-cs"/>
                            </a:rPr>
                            <a:t>For identified violations, the CQ Requests will be reduced in 25% increments of their combined maximum capacity until the violation is resolved, or the capacity is fully exhausted. </a:t>
                          </a:r>
                        </a:p>
                        <a:p>
                          <a:pPr algn="ctr">
                            <a:spcBef>
                              <a:spcPts val="600"/>
                            </a:spcBef>
                          </a:pPr>
                          <a14:m>
                            <m:oMathPara xmlns:m="http://schemas.openxmlformats.org/officeDocument/2006/math">
                              <m:oMathParaPr>
                                <m:jc m:val="centerGroup"/>
                              </m:oMathParaPr>
                              <m:oMath xmlns:m="http://schemas.openxmlformats.org/officeDocument/2006/math">
                                <m:d>
                                  <m:dPr>
                                    <m:ctrlPr>
                                      <a:rPr lang="en-US" sz="1050" i="1" kern="100" smtClean="0">
                                        <a:solidFill>
                                          <a:srgbClr val="000000"/>
                                        </a:solidFill>
                                        <a:effectLst/>
                                        <a:latin typeface="Cambria Math" panose="02040503050406030204" pitchFamily="18" charset="0"/>
                                        <a:ea typeface="Segoe UI" panose="020B0502040204020203" pitchFamily="34" charset="0"/>
                                      </a:rPr>
                                    </m:ctrlPr>
                                  </m:dPr>
                                  <m:e>
                                    <m:r>
                                      <a:rPr lang="en-US" sz="1050" i="1" kern="100">
                                        <a:solidFill>
                                          <a:srgbClr val="000000"/>
                                        </a:solidFill>
                                        <a:effectLst/>
                                        <a:latin typeface="Cambria Math" panose="02040503050406030204" pitchFamily="18" charset="0"/>
                                        <a:ea typeface="Segoe UI" panose="020B0502040204020203" pitchFamily="34" charset="0"/>
                                      </a:rPr>
                                      <m:t>1</m:t>
                                    </m:r>
                                  </m:e>
                                </m:d>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𝑃𝑟𝑜𝑗𝑒𝑐𝑡</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𝐴</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𝑀𝑊</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𝑅𝑒𝑑𝑢𝑐𝑡𝑖𝑜𝑛</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𝑅𝑎𝑡𝑖𝑜</m:t>
                                </m:r>
                                <m:r>
                                  <a:rPr lang="en-US" sz="1050" i="1" kern="100">
                                    <a:solidFill>
                                      <a:srgbClr val="000000"/>
                                    </a:solidFill>
                                    <a:effectLst/>
                                    <a:latin typeface="Cambria Math" panose="02040503050406030204" pitchFamily="18" charset="0"/>
                                    <a:ea typeface="Segoe UI" panose="020B0502040204020203" pitchFamily="34" charset="0"/>
                                  </a:rPr>
                                  <m:t>= </m:t>
                                </m:r>
                                <m:f>
                                  <m:fPr>
                                    <m:ctrlPr>
                                      <a:rPr lang="en-US" sz="1050" i="1" kern="100">
                                        <a:solidFill>
                                          <a:srgbClr val="000000"/>
                                        </a:solidFill>
                                        <a:effectLst/>
                                        <a:latin typeface="Cambria Math" panose="02040503050406030204" pitchFamily="18" charset="0"/>
                                        <a:ea typeface="Segoe UI" panose="020B0502040204020203" pitchFamily="34" charset="0"/>
                                      </a:rPr>
                                    </m:ctrlPr>
                                  </m:fPr>
                                  <m:num>
                                    <m:r>
                                      <a:rPr lang="en-US" sz="1050" i="1" kern="100">
                                        <a:solidFill>
                                          <a:srgbClr val="000000"/>
                                        </a:solidFill>
                                        <a:effectLst/>
                                        <a:latin typeface="Cambria Math" panose="02040503050406030204" pitchFamily="18" charset="0"/>
                                        <a:ea typeface="Segoe UI" panose="020B0502040204020203" pitchFamily="34" charset="0"/>
                                      </a:rPr>
                                      <m:t>𝑆𝑡𝑎𝑏𝑖𝑙𝑖𝑡𝑦</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𝑉𝑖𝑜𝑙𝑎𝑡𝑖𝑜𝑛</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𝐼𝑚𝑝𝑎𝑐𝑡</m:t>
                                    </m:r>
                                    <m:r>
                                      <a:rPr lang="en-US" sz="1050" i="1" kern="100">
                                        <a:solidFill>
                                          <a:srgbClr val="000000"/>
                                        </a:solidFill>
                                        <a:effectLst/>
                                        <a:latin typeface="Cambria Math" panose="02040503050406030204" pitchFamily="18" charset="0"/>
                                        <a:ea typeface="Segoe UI" panose="020B0502040204020203" pitchFamily="34" charset="0"/>
                                      </a:rPr>
                                      <m:t>(</m:t>
                                    </m:r>
                                    <m:r>
                                      <a:rPr lang="en-US" sz="1050" i="1" kern="100">
                                        <a:solidFill>
                                          <a:srgbClr val="000000"/>
                                        </a:solidFill>
                                        <a:effectLst/>
                                        <a:latin typeface="Cambria Math" panose="02040503050406030204" pitchFamily="18" charset="0"/>
                                        <a:ea typeface="Segoe UI" panose="020B0502040204020203" pitchFamily="34" charset="0"/>
                                      </a:rPr>
                                      <m:t>𝑄𝑂𝐿</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𝑃𝑟𝑜𝑗𝑒𝑐𝑡</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𝐴</m:t>
                                    </m:r>
                                    <m:r>
                                      <a:rPr lang="en-US" sz="1050" i="1" kern="100">
                                        <a:solidFill>
                                          <a:srgbClr val="000000"/>
                                        </a:solidFill>
                                        <a:effectLst/>
                                        <a:latin typeface="Cambria Math" panose="02040503050406030204" pitchFamily="18" charset="0"/>
                                        <a:ea typeface="Segoe UI" panose="020B0502040204020203" pitchFamily="34" charset="0"/>
                                      </a:rPr>
                                      <m:t>)</m:t>
                                    </m:r>
                                  </m:num>
                                  <m:den>
                                    <m:nary>
                                      <m:naryPr>
                                        <m:chr m:val="∑"/>
                                        <m:limLoc m:val="undOvr"/>
                                        <m:subHide m:val="on"/>
                                        <m:supHide m:val="on"/>
                                        <m:ctrlPr>
                                          <a:rPr lang="en-US" sz="1050" i="1" kern="100">
                                            <a:solidFill>
                                              <a:srgbClr val="000000"/>
                                            </a:solidFill>
                                            <a:effectLst/>
                                            <a:latin typeface="Cambria Math" panose="02040503050406030204" pitchFamily="18" charset="0"/>
                                            <a:ea typeface="Segoe UI" panose="020B0502040204020203" pitchFamily="34" charset="0"/>
                                          </a:rPr>
                                        </m:ctrlPr>
                                      </m:naryPr>
                                      <m:sub/>
                                      <m:sup/>
                                      <m:e>
                                        <m:r>
                                          <a:rPr lang="en-US" sz="1050" i="1" kern="100">
                                            <a:solidFill>
                                              <a:srgbClr val="000000"/>
                                            </a:solidFill>
                                            <a:effectLst/>
                                            <a:latin typeface="Cambria Math" panose="02040503050406030204" pitchFamily="18" charset="0"/>
                                            <a:ea typeface="Segoe UI" panose="020B0502040204020203" pitchFamily="34" charset="0"/>
                                          </a:rPr>
                                          <m:t>𝑆𝑡𝑎𝑏𝑖𝑙𝑖𝑡𝑦</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𝑉𝑖𝑜𝑙𝑎𝑡𝑖𝑜𝑛</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𝐼𝑚𝑝𝑎𝑐𝑡</m:t>
                                        </m:r>
                                        <m:r>
                                          <a:rPr lang="en-US" sz="1050" i="1" kern="100">
                                            <a:solidFill>
                                              <a:srgbClr val="000000"/>
                                            </a:solidFill>
                                            <a:effectLst/>
                                            <a:latin typeface="Cambria Math" panose="02040503050406030204" pitchFamily="18" charset="0"/>
                                            <a:ea typeface="Segoe UI" panose="020B0502040204020203" pitchFamily="34" charset="0"/>
                                          </a:rPr>
                                          <m:t>(</m:t>
                                        </m:r>
                                        <m:r>
                                          <a:rPr lang="en-US" sz="1050" i="1" kern="100">
                                            <a:solidFill>
                                              <a:srgbClr val="000000"/>
                                            </a:solidFill>
                                            <a:effectLst/>
                                            <a:latin typeface="Cambria Math" panose="02040503050406030204" pitchFamily="18" charset="0"/>
                                            <a:ea typeface="Segoe UI" panose="020B0502040204020203" pitchFamily="34" charset="0"/>
                                          </a:rPr>
                                          <m:t>𝐴𝑙𝑙</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𝑄𝑂𝐿</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𝑃𝑟𝑜𝑗𝑒𝑐𝑡𝑠</m:t>
                                        </m:r>
                                        <m:r>
                                          <a:rPr lang="en-US" sz="1050" i="1" kern="100">
                                            <a:solidFill>
                                              <a:srgbClr val="000000"/>
                                            </a:solidFill>
                                            <a:effectLst/>
                                            <a:latin typeface="Cambria Math" panose="02040503050406030204" pitchFamily="18" charset="0"/>
                                            <a:ea typeface="Segoe UI" panose="020B0502040204020203" pitchFamily="34" charset="0"/>
                                          </a:rPr>
                                          <m:t>)</m:t>
                                        </m:r>
                                      </m:e>
                                    </m:nary>
                                  </m:den>
                                </m:f>
                              </m:oMath>
                            </m:oMathPara>
                          </a14:m>
                          <a:endParaRPr lang="en-US" sz="1050" kern="1200">
                            <a:solidFill>
                              <a:schemeClr val="dk1"/>
                            </a:solidFill>
                            <a:effectLst/>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396285456"/>
                      </a:ext>
                    </a:extLst>
                  </a:tr>
                  <a:tr h="587443">
                    <a:tc vMerge="1">
                      <a:txBody>
                        <a:bodyPr/>
                        <a:lstStyle/>
                        <a:p>
                          <a:endParaRPr lang="en-US"/>
                        </a:p>
                      </a:txBody>
                      <a:tcPr/>
                    </a:tc>
                    <a:tc>
                      <a:txBody>
                        <a:bodyPr/>
                        <a:lstStyle/>
                        <a:p>
                          <a:pPr marL="0" algn="ctr" defTabSz="914400" rtl="0" eaLnBrk="1" latinLnBrk="0" hangingPunct="1"/>
                          <a:r>
                            <a:rPr lang="en-US" sz="1050" kern="1200">
                              <a:solidFill>
                                <a:schemeClr val="dk1"/>
                              </a:solidFill>
                            </a:rPr>
                            <a:t>Short-Circuit</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l" defTabSz="914400" rtl="0" eaLnBrk="1" latinLnBrk="0" hangingPunct="1"/>
                          <a:r>
                            <a:rPr lang="en-US" sz="1050" kern="1200">
                              <a:solidFill>
                                <a:schemeClr val="dk1"/>
                              </a:solidFill>
                              <a:effectLst/>
                              <a:latin typeface="+mn-lt"/>
                              <a:ea typeface="+mn-ea"/>
                              <a:cs typeface="+mn-cs"/>
                            </a:rPr>
                            <a:t>Where short circuit violations are identified, such as breaker duties exceeding rated limits at nearby substations the project will be assigned a LOIS of 0 MW until mitigations are complete</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260842371"/>
                      </a:ext>
                    </a:extLst>
                  </a:tr>
                  <a:tr h="1714143">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kern="1200">
                              <a:solidFill>
                                <a:schemeClr val="dk1"/>
                              </a:solidFill>
                            </a:rPr>
                            <a:t>Steady-State</a:t>
                          </a:r>
                          <a:endParaRPr lang="en-US" sz="1050" b="1"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rPr>
                            <a:t>Non-Converge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a:spcBef>
                              <a:spcPts val="600"/>
                            </a:spcBef>
                            <a:spcAft>
                              <a:spcPts val="600"/>
                            </a:spcAft>
                          </a:pPr>
                          <a:r>
                            <a:rPr lang="en-US" sz="1050" kern="1200">
                              <a:solidFill>
                                <a:schemeClr val="dk1"/>
                              </a:solidFill>
                              <a:effectLst/>
                              <a:latin typeface="+mn-lt"/>
                              <a:ea typeface="+mn-ea"/>
                              <a:cs typeface="+mn-cs"/>
                            </a:rPr>
                            <a:t>For each non-converged violation, all contributing projects meeting the impact threshold, will be included for LOIS identification. The maximum impact for each project, as previously identified, will be compared to the total impacts of all such projects, and each project’s share will be expressed as a ratio. This ratio will be used to apportion the MW reduction required to mitigate the violation. The following formula applies:</a:t>
                          </a:r>
                        </a:p>
                        <a:p>
                          <a:pPr>
                            <a:spcBef>
                              <a:spcPts val="600"/>
                            </a:spcBef>
                            <a:spcAft>
                              <a:spcPts val="600"/>
                            </a:spcAft>
                          </a:pPr>
                          <a14:m>
                            <m:oMathPara xmlns:m="http://schemas.openxmlformats.org/officeDocument/2006/math">
                              <m:oMathParaPr>
                                <m:jc m:val="centerGroup"/>
                              </m:oMathParaPr>
                              <m:oMath xmlns:m="http://schemas.openxmlformats.org/officeDocument/2006/math">
                                <m:d>
                                  <m:dPr>
                                    <m:ctrlPr>
                                      <a:rPr lang="en-US" sz="1050" i="1" kern="1200">
                                        <a:solidFill>
                                          <a:schemeClr val="dk1"/>
                                        </a:solidFill>
                                        <a:effectLst/>
                                        <a:latin typeface="Cambria Math" panose="02040503050406030204" pitchFamily="18" charset="0"/>
                                        <a:ea typeface="+mn-ea"/>
                                        <a:cs typeface="+mn-cs"/>
                                      </a:rPr>
                                    </m:ctrlPr>
                                  </m:dPr>
                                  <m:e>
                                    <m:r>
                                      <a:rPr lang="en-US" sz="1050" i="1" kern="1200">
                                        <a:solidFill>
                                          <a:schemeClr val="dk1"/>
                                        </a:solidFill>
                                        <a:effectLst/>
                                        <a:latin typeface="Cambria Math" panose="02040503050406030204" pitchFamily="18" charset="0"/>
                                        <a:ea typeface="+mn-ea"/>
                                        <a:cs typeface="+mn-cs"/>
                                      </a:rPr>
                                      <m:t>1</m:t>
                                    </m:r>
                                  </m:e>
                                </m:d>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𝑃𝑟𝑜𝑗𝑒𝑐𝑡</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𝐴</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𝑀𝑊</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𝑅𝑒𝑑𝑢𝑐𝑡𝑖𝑜𝑛</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𝑅𝑎𝑡𝑖𝑜</m:t>
                                </m:r>
                                <m:r>
                                  <a:rPr lang="en-US" sz="1050" i="1" kern="1200">
                                    <a:solidFill>
                                      <a:schemeClr val="dk1"/>
                                    </a:solidFill>
                                    <a:effectLst/>
                                    <a:latin typeface="Cambria Math" panose="02040503050406030204" pitchFamily="18" charset="0"/>
                                    <a:ea typeface="+mn-ea"/>
                                    <a:cs typeface="+mn-cs"/>
                                  </a:rPr>
                                  <m:t>= </m:t>
                                </m:r>
                                <m:f>
                                  <m:fPr>
                                    <m:ctrlPr>
                                      <a:rPr lang="en-US" sz="1050" i="1" kern="1200">
                                        <a:solidFill>
                                          <a:schemeClr val="dk1"/>
                                        </a:solidFill>
                                        <a:effectLst/>
                                        <a:latin typeface="Cambria Math" panose="02040503050406030204" pitchFamily="18" charset="0"/>
                                        <a:ea typeface="+mn-ea"/>
                                        <a:cs typeface="+mn-cs"/>
                                      </a:rPr>
                                    </m:ctrlPr>
                                  </m:fPr>
                                  <m:num>
                                    <m:r>
                                      <a:rPr lang="en-US" sz="1050" i="1" kern="1200">
                                        <a:solidFill>
                                          <a:schemeClr val="dk1"/>
                                        </a:solidFill>
                                        <a:effectLst/>
                                        <a:latin typeface="Cambria Math" panose="02040503050406030204" pitchFamily="18" charset="0"/>
                                        <a:ea typeface="+mn-ea"/>
                                        <a:cs typeface="+mn-cs"/>
                                      </a:rPr>
                                      <m:t>𝑁𝑜𝑛𝐶𝑜𝑛𝑣𝑒𝑟𝑔𝑒𝑑</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𝑉𝑖𝑜𝑙𝑎𝑡𝑖𝑜𝑛</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𝐼𝑚𝑝𝑎𝑐𝑡</m:t>
                                    </m:r>
                                    <m:r>
                                      <a:rPr lang="en-US" sz="1050" i="1" kern="1200">
                                        <a:solidFill>
                                          <a:schemeClr val="dk1"/>
                                        </a:solidFill>
                                        <a:effectLst/>
                                        <a:latin typeface="Cambria Math" panose="02040503050406030204" pitchFamily="18" charset="0"/>
                                        <a:ea typeface="+mn-ea"/>
                                        <a:cs typeface="+mn-cs"/>
                                      </a:rPr>
                                      <m:t>(</m:t>
                                    </m:r>
                                    <m:r>
                                      <a:rPr lang="en-US" sz="1050" i="1" kern="1200">
                                        <a:solidFill>
                                          <a:schemeClr val="dk1"/>
                                        </a:solidFill>
                                        <a:effectLst/>
                                        <a:latin typeface="Cambria Math" panose="02040503050406030204" pitchFamily="18" charset="0"/>
                                        <a:ea typeface="+mn-ea"/>
                                        <a:cs typeface="+mn-cs"/>
                                      </a:rPr>
                                      <m:t>𝑄𝑂𝐿</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𝑃𝑟𝑜𝑗𝑒𝑐𝑡</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𝐴</m:t>
                                    </m:r>
                                    <m:r>
                                      <a:rPr lang="en-US" sz="1050" i="1" kern="1200">
                                        <a:solidFill>
                                          <a:schemeClr val="dk1"/>
                                        </a:solidFill>
                                        <a:effectLst/>
                                        <a:latin typeface="Cambria Math" panose="02040503050406030204" pitchFamily="18" charset="0"/>
                                        <a:ea typeface="+mn-ea"/>
                                        <a:cs typeface="+mn-cs"/>
                                      </a:rPr>
                                      <m:t>)</m:t>
                                    </m:r>
                                  </m:num>
                                  <m:den>
                                    <m:nary>
                                      <m:naryPr>
                                        <m:chr m:val="∑"/>
                                        <m:limLoc m:val="undOvr"/>
                                        <m:subHide m:val="on"/>
                                        <m:supHide m:val="on"/>
                                        <m:ctrlPr>
                                          <a:rPr lang="en-US" sz="1050" i="1" kern="1200">
                                            <a:solidFill>
                                              <a:schemeClr val="dk1"/>
                                            </a:solidFill>
                                            <a:effectLst/>
                                            <a:latin typeface="Cambria Math" panose="02040503050406030204" pitchFamily="18" charset="0"/>
                                            <a:ea typeface="+mn-ea"/>
                                            <a:cs typeface="+mn-cs"/>
                                          </a:rPr>
                                        </m:ctrlPr>
                                      </m:naryPr>
                                      <m:sub/>
                                      <m:sup/>
                                      <m:e>
                                        <m:r>
                                          <a:rPr lang="en-US" sz="1050" i="1" kern="1200">
                                            <a:solidFill>
                                              <a:schemeClr val="dk1"/>
                                            </a:solidFill>
                                            <a:effectLst/>
                                            <a:latin typeface="Cambria Math" panose="02040503050406030204" pitchFamily="18" charset="0"/>
                                            <a:ea typeface="+mn-ea"/>
                                            <a:cs typeface="+mn-cs"/>
                                          </a:rPr>
                                          <m:t>𝑁𝑜𝑛𝐶𝑜𝑛𝑣𝑒𝑟𝑔𝑒𝑑</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𝑉𝑖𝑜𝑙𝑎𝑡𝑖𝑜𝑛</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𝐼𝑚𝑝𝑎𝑐𝑡</m:t>
                                        </m:r>
                                        <m:r>
                                          <a:rPr lang="en-US" sz="1050" i="1" kern="1200">
                                            <a:solidFill>
                                              <a:schemeClr val="dk1"/>
                                            </a:solidFill>
                                            <a:effectLst/>
                                            <a:latin typeface="Cambria Math" panose="02040503050406030204" pitchFamily="18" charset="0"/>
                                            <a:ea typeface="+mn-ea"/>
                                            <a:cs typeface="+mn-cs"/>
                                          </a:rPr>
                                          <m:t>(</m:t>
                                        </m:r>
                                        <m:r>
                                          <a:rPr lang="en-US" sz="1050" i="1" kern="1200">
                                            <a:solidFill>
                                              <a:schemeClr val="dk1"/>
                                            </a:solidFill>
                                            <a:effectLst/>
                                            <a:latin typeface="Cambria Math" panose="02040503050406030204" pitchFamily="18" charset="0"/>
                                            <a:ea typeface="+mn-ea"/>
                                            <a:cs typeface="+mn-cs"/>
                                          </a:rPr>
                                          <m:t>𝐴𝑙𝑙</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𝑄𝑂𝐿</m:t>
                                        </m:r>
                                        <m:r>
                                          <a:rPr lang="en-US" sz="1050" i="1" kern="1200">
                                            <a:solidFill>
                                              <a:schemeClr val="dk1"/>
                                            </a:solidFill>
                                            <a:effectLst/>
                                            <a:latin typeface="Cambria Math" panose="02040503050406030204" pitchFamily="18" charset="0"/>
                                            <a:ea typeface="+mn-ea"/>
                                            <a:cs typeface="+mn-cs"/>
                                          </a:rPr>
                                          <m:t> </m:t>
                                        </m:r>
                                        <m:r>
                                          <a:rPr lang="en-US" sz="1050" i="1" kern="1200">
                                            <a:solidFill>
                                              <a:schemeClr val="dk1"/>
                                            </a:solidFill>
                                            <a:effectLst/>
                                            <a:latin typeface="Cambria Math" panose="02040503050406030204" pitchFamily="18" charset="0"/>
                                            <a:ea typeface="+mn-ea"/>
                                            <a:cs typeface="+mn-cs"/>
                                          </a:rPr>
                                          <m:t>𝑃𝑟𝑜𝑗𝑒𝑐𝑡𝑠</m:t>
                                        </m:r>
                                        <m:r>
                                          <a:rPr lang="en-US" sz="1050" i="1" kern="1200">
                                            <a:solidFill>
                                              <a:schemeClr val="dk1"/>
                                            </a:solidFill>
                                            <a:effectLst/>
                                            <a:latin typeface="Cambria Math" panose="02040503050406030204" pitchFamily="18" charset="0"/>
                                            <a:ea typeface="+mn-ea"/>
                                            <a:cs typeface="+mn-cs"/>
                                          </a:rPr>
                                          <m:t>)</m:t>
                                        </m:r>
                                      </m:e>
                                    </m:nary>
                                  </m:den>
                                </m:f>
                              </m:oMath>
                            </m:oMathPara>
                          </a14:m>
                          <a:endParaRPr lang="en-US" sz="1050" kern="1200">
                            <a:solidFill>
                              <a:schemeClr val="dk1"/>
                            </a:solidFill>
                            <a:effectLst/>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3500950849"/>
                      </a:ext>
                    </a:extLst>
                  </a:tr>
                  <a:tr h="115351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rPr>
                            <a:t>Thermal</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a:spcBef>
                              <a:spcPts val="600"/>
                            </a:spcBef>
                            <a:spcAft>
                              <a:spcPts val="600"/>
                            </a:spcAft>
                          </a:pPr>
                          <a:r>
                            <a:rPr lang="en-US" sz="1050" kern="1200">
                              <a:solidFill>
                                <a:schemeClr val="dk1"/>
                              </a:solidFill>
                              <a:effectLst/>
                              <a:latin typeface="+mn-lt"/>
                              <a:ea typeface="+mn-ea"/>
                              <a:cs typeface="+mn-cs"/>
                            </a:rPr>
                            <a:t>For each thermal violation, all contributing projects meeting the impact threshold, GIR LOIS values will be identified using the following formula:</a:t>
                          </a:r>
                        </a:p>
                        <a:p>
                          <a:pPr algn="ct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05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𝐿𝑂𝐼𝑆</m:t>
                                    </m:r>
                                  </m:e>
                                  <m: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𝑆𝑆</m:t>
                                    </m:r>
                                  </m:sub>
                                </m:s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𝑀𝑊</m:t>
                                    </m:r>
                                  </m:e>
                                  <m: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𝑅𝑒𝑞𝑢𝑒𝑠𝑡</m:t>
                                    </m:r>
                                  </m:sub>
                                </m:s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𝑅𝑎𝑡𝑖𝑛𝑔</m:t>
                                            </m:r>
                                          </m:e>
                                          <m: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𝑀𝑉𝐴</m:t>
                                            </m:r>
                                          </m:sub>
                                        </m:s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𝐿𝑜𝑎𝑑𝑖𝑛𝑔</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 </m:t>
                                                </m:r>
                                              </m:e>
                                              <m: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𝑃𝑈</m:t>
                                                </m:r>
                                              </m:sub>
                                            </m:s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−1</m:t>
                                            </m:r>
                                          </m:e>
                                        </m:d>
                                      </m:num>
                                      <m:den>
                                        <m:nary>
                                          <m:naryPr>
                                            <m:chr m:val="∑"/>
                                            <m:limLoc m:val="undOvr"/>
                                            <m:subHide m:val="on"/>
                                            <m:supHide m:val="on"/>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sSub>
                                              <m:sSub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sSubPr>
                                              <m:e>
                                                <m:d>
                                                  <m:dPr>
                                                    <m:ctrlPr>
                                                      <a:rPr lang="en-US" sz="105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𝑀𝑊</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𝑇𝐷𝐹</m:t>
                                                    </m:r>
                                                  </m:e>
                                                </m:d>
                                              </m:e>
                                              <m:sub>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𝐸𝑞𝑢𝑎𝑙𝑙𝑦</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𝑄𝑢𝑒𝑢𝑒𝑑</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1050" i="1">
                                                    <a:effectLst/>
                                                    <a:latin typeface="Cambria Math" panose="02040503050406030204" pitchFamily="18" charset="0"/>
                                                    <a:ea typeface="Times New Roman" panose="02020603050405020304" pitchFamily="18" charset="0"/>
                                                    <a:cs typeface="Times New Roman" panose="02020603050405020304" pitchFamily="18" charset="0"/>
                                                  </a:rPr>
                                                  <m:t>𝑅𝑒𝑞𝑢𝑒𝑠𝑡𝑠</m:t>
                                                </m:r>
                                              </m:sub>
                                            </m:sSub>
                                          </m:e>
                                        </m:nary>
                                      </m:den>
                                    </m:f>
                                  </m:e>
                                </m:d>
                              </m:oMath>
                            </m:oMathPara>
                          </a14:m>
                          <a:endParaRPr lang="en-US" sz="1050" kern="1200">
                            <a:solidFill>
                              <a:schemeClr val="dk1"/>
                            </a:solidFill>
                            <a:effectLst/>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4071406882"/>
                      </a:ext>
                    </a:extLst>
                  </a:tr>
                  <a:tr h="116894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latin typeface="+mn-lt"/>
                              <a:ea typeface="+mn-ea"/>
                              <a:cs typeface="+mn-cs"/>
                            </a:rPr>
                            <a:t>Voltage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a:spcBef>
                              <a:spcPts val="600"/>
                            </a:spcBef>
                            <a:spcAft>
                              <a:spcPts val="600"/>
                            </a:spcAft>
                          </a:pPr>
                          <a:r>
                            <a:rPr lang="en-US" sz="1050" kern="100">
                              <a:solidFill>
                                <a:srgbClr val="000000"/>
                              </a:solidFill>
                              <a:effectLst/>
                              <a:latin typeface="Segoe UI" panose="020B0502040204020203" pitchFamily="34" charset="0"/>
                              <a:ea typeface="Segoe UI" panose="020B0502040204020203" pitchFamily="34" charset="0"/>
                            </a:rPr>
                            <a:t>For identified violations, the dispatch of projects under study will be reduced in 25% increments of their combined maximum capacity until the violation is resolved or the capacity is fully exhausted. </a:t>
                          </a:r>
                          <a:endParaRPr lang="en-US" sz="1050" kern="1200">
                            <a:solidFill>
                              <a:schemeClr val="dk1"/>
                            </a:solidFill>
                            <a:effectLst/>
                            <a:latin typeface="+mn-lt"/>
                            <a:ea typeface="+mn-ea"/>
                            <a:cs typeface="+mn-cs"/>
                          </a:endParaRPr>
                        </a:p>
                        <a:p>
                          <a:pPr algn="ctr">
                            <a:spcBef>
                              <a:spcPts val="600"/>
                            </a:spcBef>
                            <a:spcAft>
                              <a:spcPts val="600"/>
                            </a:spcAft>
                          </a:pPr>
                          <a14:m>
                            <m:oMathPara xmlns:m="http://schemas.openxmlformats.org/officeDocument/2006/math">
                              <m:oMathParaPr>
                                <m:jc m:val="centerGroup"/>
                              </m:oMathParaPr>
                              <m:oMath xmlns:m="http://schemas.openxmlformats.org/officeDocument/2006/math">
                                <m:d>
                                  <m:dPr>
                                    <m:ctrlPr>
                                      <a:rPr lang="en-US" sz="1050" i="1" kern="100" smtClean="0">
                                        <a:solidFill>
                                          <a:srgbClr val="000000"/>
                                        </a:solidFill>
                                        <a:effectLst/>
                                        <a:latin typeface="Cambria Math" panose="02040503050406030204" pitchFamily="18" charset="0"/>
                                        <a:ea typeface="Segoe UI" panose="020B0502040204020203" pitchFamily="34" charset="0"/>
                                      </a:rPr>
                                    </m:ctrlPr>
                                  </m:dPr>
                                  <m:e>
                                    <m:r>
                                      <a:rPr lang="en-US" sz="1050" i="1" kern="100">
                                        <a:solidFill>
                                          <a:srgbClr val="000000"/>
                                        </a:solidFill>
                                        <a:effectLst/>
                                        <a:latin typeface="Cambria Math" panose="02040503050406030204" pitchFamily="18" charset="0"/>
                                        <a:ea typeface="Segoe UI" panose="020B0502040204020203" pitchFamily="34" charset="0"/>
                                      </a:rPr>
                                      <m:t>1</m:t>
                                    </m:r>
                                  </m:e>
                                </m:d>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𝑃𝑟𝑜𝑗𝑒𝑐𝑡</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𝐴</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𝑀𝑊</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𝑅𝑒𝑑𝑢𝑐𝑡𝑖𝑜𝑛</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𝑅𝑎𝑡𝑖𝑜</m:t>
                                </m:r>
                                <m:r>
                                  <a:rPr lang="en-US" sz="1050" i="1" kern="100">
                                    <a:solidFill>
                                      <a:srgbClr val="000000"/>
                                    </a:solidFill>
                                    <a:effectLst/>
                                    <a:latin typeface="Cambria Math" panose="02040503050406030204" pitchFamily="18" charset="0"/>
                                    <a:ea typeface="Segoe UI" panose="020B0502040204020203" pitchFamily="34" charset="0"/>
                                  </a:rPr>
                                  <m:t>= </m:t>
                                </m:r>
                                <m:f>
                                  <m:fPr>
                                    <m:ctrlPr>
                                      <a:rPr lang="en-US" sz="1050" i="1" kern="100">
                                        <a:solidFill>
                                          <a:srgbClr val="000000"/>
                                        </a:solidFill>
                                        <a:effectLst/>
                                        <a:latin typeface="Cambria Math" panose="02040503050406030204" pitchFamily="18" charset="0"/>
                                        <a:ea typeface="Segoe UI" panose="020B0502040204020203" pitchFamily="34" charset="0"/>
                                      </a:rPr>
                                    </m:ctrlPr>
                                  </m:fPr>
                                  <m:num>
                                    <m:r>
                                      <a:rPr lang="en-US" sz="1050" i="1" kern="100">
                                        <a:solidFill>
                                          <a:srgbClr val="000000"/>
                                        </a:solidFill>
                                        <a:effectLst/>
                                        <a:latin typeface="Cambria Math" panose="02040503050406030204" pitchFamily="18" charset="0"/>
                                        <a:ea typeface="Segoe UI" panose="020B0502040204020203" pitchFamily="34" charset="0"/>
                                      </a:rPr>
                                      <m:t>𝑉𝑜𝑙𝑡𝑎𝑔𝑒</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𝑉𝑖𝑜𝑙𝑎𝑡𝑖𝑜𝑛</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𝐼𝑚𝑝𝑎𝑐𝑡</m:t>
                                    </m:r>
                                    <m:r>
                                      <a:rPr lang="en-US" sz="1050" i="1" kern="100">
                                        <a:solidFill>
                                          <a:srgbClr val="000000"/>
                                        </a:solidFill>
                                        <a:effectLst/>
                                        <a:latin typeface="Cambria Math" panose="02040503050406030204" pitchFamily="18" charset="0"/>
                                        <a:ea typeface="Segoe UI" panose="020B0502040204020203" pitchFamily="34" charset="0"/>
                                      </a:rPr>
                                      <m:t>(</m:t>
                                    </m:r>
                                    <m:r>
                                      <a:rPr lang="en-US" sz="1050" i="1" kern="100">
                                        <a:solidFill>
                                          <a:srgbClr val="000000"/>
                                        </a:solidFill>
                                        <a:effectLst/>
                                        <a:latin typeface="Cambria Math" panose="02040503050406030204" pitchFamily="18" charset="0"/>
                                        <a:ea typeface="Segoe UI" panose="020B0502040204020203" pitchFamily="34" charset="0"/>
                                      </a:rPr>
                                      <m:t>𝑄𝑂𝐿</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𝑃𝑟𝑜𝑗𝑒𝑐𝑡</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𝐴</m:t>
                                    </m:r>
                                    <m:r>
                                      <a:rPr lang="en-US" sz="1050" i="1" kern="100">
                                        <a:solidFill>
                                          <a:srgbClr val="000000"/>
                                        </a:solidFill>
                                        <a:effectLst/>
                                        <a:latin typeface="Cambria Math" panose="02040503050406030204" pitchFamily="18" charset="0"/>
                                        <a:ea typeface="Segoe UI" panose="020B0502040204020203" pitchFamily="34" charset="0"/>
                                      </a:rPr>
                                      <m:t>)</m:t>
                                    </m:r>
                                  </m:num>
                                  <m:den>
                                    <m:nary>
                                      <m:naryPr>
                                        <m:chr m:val="∑"/>
                                        <m:limLoc m:val="undOvr"/>
                                        <m:subHide m:val="on"/>
                                        <m:supHide m:val="on"/>
                                        <m:ctrlPr>
                                          <a:rPr lang="en-US" sz="1050" i="1" kern="100">
                                            <a:solidFill>
                                              <a:srgbClr val="000000"/>
                                            </a:solidFill>
                                            <a:effectLst/>
                                            <a:latin typeface="Cambria Math" panose="02040503050406030204" pitchFamily="18" charset="0"/>
                                            <a:ea typeface="Segoe UI" panose="020B0502040204020203" pitchFamily="34" charset="0"/>
                                          </a:rPr>
                                        </m:ctrlPr>
                                      </m:naryPr>
                                      <m:sub/>
                                      <m:sup/>
                                      <m:e>
                                        <m:r>
                                          <a:rPr lang="en-US" sz="1050" i="1" kern="100">
                                            <a:solidFill>
                                              <a:srgbClr val="000000"/>
                                            </a:solidFill>
                                            <a:effectLst/>
                                            <a:latin typeface="Cambria Math" panose="02040503050406030204" pitchFamily="18" charset="0"/>
                                            <a:ea typeface="Segoe UI" panose="020B0502040204020203" pitchFamily="34" charset="0"/>
                                          </a:rPr>
                                          <m:t>𝑉𝑜𝑙𝑡𝑎𝑔𝑒</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𝑉𝑖𝑜𝑙𝑎𝑡𝑖𝑜𝑛</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𝐼𝑚𝑝𝑎𝑐𝑡</m:t>
                                        </m:r>
                                        <m:r>
                                          <a:rPr lang="en-US" sz="1050" i="1" kern="100">
                                            <a:solidFill>
                                              <a:srgbClr val="000000"/>
                                            </a:solidFill>
                                            <a:effectLst/>
                                            <a:latin typeface="Cambria Math" panose="02040503050406030204" pitchFamily="18" charset="0"/>
                                            <a:ea typeface="Segoe UI" panose="020B0502040204020203" pitchFamily="34" charset="0"/>
                                          </a:rPr>
                                          <m:t>(</m:t>
                                        </m:r>
                                        <m:r>
                                          <a:rPr lang="en-US" sz="1050" i="1" kern="100">
                                            <a:solidFill>
                                              <a:srgbClr val="000000"/>
                                            </a:solidFill>
                                            <a:effectLst/>
                                            <a:latin typeface="Cambria Math" panose="02040503050406030204" pitchFamily="18" charset="0"/>
                                            <a:ea typeface="Segoe UI" panose="020B0502040204020203" pitchFamily="34" charset="0"/>
                                          </a:rPr>
                                          <m:t>𝐴𝑙𝑙</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𝑄𝑂𝐿</m:t>
                                        </m:r>
                                        <m:r>
                                          <a:rPr lang="en-US" sz="1050" i="1" kern="100">
                                            <a:solidFill>
                                              <a:srgbClr val="000000"/>
                                            </a:solidFill>
                                            <a:effectLst/>
                                            <a:latin typeface="Cambria Math" panose="02040503050406030204" pitchFamily="18" charset="0"/>
                                            <a:ea typeface="Segoe UI" panose="020B0502040204020203" pitchFamily="34" charset="0"/>
                                          </a:rPr>
                                          <m:t> </m:t>
                                        </m:r>
                                        <m:r>
                                          <a:rPr lang="en-US" sz="1050" i="1" kern="100">
                                            <a:solidFill>
                                              <a:srgbClr val="000000"/>
                                            </a:solidFill>
                                            <a:effectLst/>
                                            <a:latin typeface="Cambria Math" panose="02040503050406030204" pitchFamily="18" charset="0"/>
                                            <a:ea typeface="Segoe UI" panose="020B0502040204020203" pitchFamily="34" charset="0"/>
                                          </a:rPr>
                                          <m:t>𝑃𝑟𝑜𝑗𝑒𝑐𝑡𝑠</m:t>
                                        </m:r>
                                        <m:r>
                                          <a:rPr lang="en-US" sz="1050" i="1" kern="100">
                                            <a:solidFill>
                                              <a:srgbClr val="000000"/>
                                            </a:solidFill>
                                            <a:effectLst/>
                                            <a:latin typeface="Cambria Math" panose="02040503050406030204" pitchFamily="18" charset="0"/>
                                            <a:ea typeface="Segoe UI" panose="020B0502040204020203" pitchFamily="34" charset="0"/>
                                          </a:rPr>
                                          <m:t>)</m:t>
                                        </m:r>
                                      </m:e>
                                    </m:nary>
                                  </m:den>
                                </m:f>
                              </m:oMath>
                            </m:oMathPara>
                          </a14:m>
                          <a:endParaRPr lang="en-US" sz="1050" kern="1200">
                            <a:solidFill>
                              <a:schemeClr val="dk1"/>
                            </a:solidFill>
                            <a:effectLst/>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4085939857"/>
                      </a:ext>
                    </a:extLst>
                  </a:tr>
                </a:tbl>
              </a:graphicData>
            </a:graphic>
          </p:graphicFrame>
        </mc:Choice>
        <mc:Fallback xmlns="">
          <p:graphicFrame>
            <p:nvGraphicFramePr>
              <p:cNvPr id="5" name="Table 4">
                <a:extLst>
                  <a:ext uri="{FF2B5EF4-FFF2-40B4-BE49-F238E27FC236}">
                    <a16:creationId xmlns:a16="http://schemas.microsoft.com/office/drawing/2014/main" id="{EEE91596-691A-8D75-5EA8-8955F813E8AC}"/>
                  </a:ext>
                </a:extLst>
              </p:cNvPr>
              <p:cNvGraphicFramePr>
                <a:graphicFrameLocks noGrp="1"/>
              </p:cNvGraphicFramePr>
              <p:nvPr>
                <p:extLst>
                  <p:ext uri="{D42A27DB-BD31-4B8C-83A1-F6EECF244321}">
                    <p14:modId xmlns:p14="http://schemas.microsoft.com/office/powerpoint/2010/main" val="958130404"/>
                  </p:ext>
                </p:extLst>
              </p:nvPr>
            </p:nvGraphicFramePr>
            <p:xfrm>
              <a:off x="4718304" y="281355"/>
              <a:ext cx="7373493" cy="6037149"/>
            </p:xfrm>
            <a:graphic>
              <a:graphicData uri="http://schemas.openxmlformats.org/drawingml/2006/table">
                <a:tbl>
                  <a:tblPr firstRow="1" bandRow="1">
                    <a:tableStyleId>{1E171933-4619-4E11-9A3F-F7608DF75F80}</a:tableStyleId>
                  </a:tblPr>
                  <a:tblGrid>
                    <a:gridCol w="932616">
                      <a:extLst>
                        <a:ext uri="{9D8B030D-6E8A-4147-A177-3AD203B41FA5}">
                          <a16:colId xmlns:a16="http://schemas.microsoft.com/office/drawing/2014/main" val="2384133352"/>
                        </a:ext>
                      </a:extLst>
                    </a:gridCol>
                    <a:gridCol w="942753">
                      <a:extLst>
                        <a:ext uri="{9D8B030D-6E8A-4147-A177-3AD203B41FA5}">
                          <a16:colId xmlns:a16="http://schemas.microsoft.com/office/drawing/2014/main" val="2919505360"/>
                        </a:ext>
                      </a:extLst>
                    </a:gridCol>
                    <a:gridCol w="5498124">
                      <a:extLst>
                        <a:ext uri="{9D8B030D-6E8A-4147-A177-3AD203B41FA5}">
                          <a16:colId xmlns:a16="http://schemas.microsoft.com/office/drawing/2014/main" val="1193040869"/>
                        </a:ext>
                      </a:extLst>
                    </a:gridCol>
                  </a:tblGrid>
                  <a:tr h="322484">
                    <a:tc>
                      <a:txBody>
                        <a:bodyPr/>
                        <a:lstStyle/>
                        <a:p>
                          <a:pPr algn="ctr"/>
                          <a:r>
                            <a:rPr lang="en-US" sz="1100" cap="all" baseline="0">
                              <a:effectLst>
                                <a:outerShdw blurRad="38100" dist="38100" dir="2700000" algn="tl">
                                  <a:srgbClr val="000000">
                                    <a:alpha val="43137"/>
                                  </a:srgbClr>
                                </a:outerShdw>
                              </a:effectLst>
                            </a:rPr>
                            <a:t>Type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algn="ctr"/>
                          <a:r>
                            <a:rPr lang="en-US" sz="1100" cap="all" baseline="0">
                              <a:effectLst>
                                <a:outerShdw blurRad="38100" dist="38100" dir="2700000" algn="tl">
                                  <a:srgbClr val="000000">
                                    <a:alpha val="43137"/>
                                  </a:srgbClr>
                                </a:outerShdw>
                              </a:effectLst>
                            </a:rPr>
                            <a:t>Sub Type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r>
                            <a:rPr lang="en-US" sz="1100" cap="all" baseline="0">
                              <a:effectLst>
                                <a:outerShdw blurRad="38100" dist="38100" dir="2700000" algn="tl">
                                  <a:srgbClr val="000000">
                                    <a:alpha val="43137"/>
                                  </a:srgbClr>
                                </a:outerShdw>
                              </a:effectLst>
                            </a:rPr>
                            <a:t>Details</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2608707546"/>
                      </a:ext>
                    </a:extLst>
                  </a:tr>
                  <a:tr h="1090620">
                    <a:tc rowSpan="2">
                      <a:txBody>
                        <a:bodyPr/>
                        <a:lstStyle/>
                        <a:p>
                          <a:pPr marL="0" algn="ctr" defTabSz="914400" rtl="0" eaLnBrk="1" latinLnBrk="0" hangingPunct="1"/>
                          <a:r>
                            <a:rPr lang="en-US" sz="1050" b="1" kern="1200">
                              <a:solidFill>
                                <a:schemeClr val="dk1"/>
                              </a:solidFill>
                            </a:rPr>
                            <a:t>Stability</a:t>
                          </a:r>
                          <a:endParaRPr lang="en-US" sz="1050" b="1"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rPr>
                            <a:t>Transient</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endParaRPr lang="en-US"/>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blipFill>
                          <a:blip r:embed="rId2"/>
                          <a:stretch>
                            <a:fillRect l="-34257" t="-30168" r="-111" b="-443575"/>
                          </a:stretch>
                        </a:blipFill>
                      </a:tcPr>
                    </a:tc>
                    <a:extLst>
                      <a:ext uri="{0D108BD9-81ED-4DB2-BD59-A6C34878D82A}">
                        <a16:rowId xmlns:a16="http://schemas.microsoft.com/office/drawing/2014/main" val="396285456"/>
                      </a:ext>
                    </a:extLst>
                  </a:tr>
                  <a:tr h="587443">
                    <a:tc vMerge="1">
                      <a:txBody>
                        <a:bodyPr/>
                        <a:lstStyle/>
                        <a:p>
                          <a:endParaRPr lang="en-US"/>
                        </a:p>
                      </a:txBody>
                      <a:tcPr/>
                    </a:tc>
                    <a:tc>
                      <a:txBody>
                        <a:bodyPr/>
                        <a:lstStyle/>
                        <a:p>
                          <a:pPr marL="0" algn="ctr" defTabSz="914400" rtl="0" eaLnBrk="1" latinLnBrk="0" hangingPunct="1"/>
                          <a:r>
                            <a:rPr lang="en-US" sz="1050" kern="1200">
                              <a:solidFill>
                                <a:schemeClr val="dk1"/>
                              </a:solidFill>
                            </a:rPr>
                            <a:t>Short-Circuit</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l" defTabSz="914400" rtl="0" eaLnBrk="1" latinLnBrk="0" hangingPunct="1"/>
                          <a:r>
                            <a:rPr lang="en-US" sz="1050" kern="1200">
                              <a:solidFill>
                                <a:schemeClr val="dk1"/>
                              </a:solidFill>
                              <a:effectLst/>
                              <a:latin typeface="+mn-lt"/>
                              <a:ea typeface="+mn-ea"/>
                              <a:cs typeface="+mn-cs"/>
                            </a:rPr>
                            <a:t>Where short circuit violations are identified, such as breaker duties exceeding rated limits at nearby substations the project will be assigned a LOIS of 0 MW until mitigations are complete</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extLst>
                      <a:ext uri="{0D108BD9-81ED-4DB2-BD59-A6C34878D82A}">
                        <a16:rowId xmlns:a16="http://schemas.microsoft.com/office/drawing/2014/main" val="1260842371"/>
                      </a:ext>
                    </a:extLst>
                  </a:tr>
                  <a:tr h="1714143">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kern="1200">
                              <a:solidFill>
                                <a:schemeClr val="dk1"/>
                              </a:solidFill>
                            </a:rPr>
                            <a:t>Steady-State</a:t>
                          </a:r>
                          <a:endParaRPr lang="en-US" sz="1050" b="1"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rPr>
                            <a:t>Non-Converge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endParaRPr lang="en-US"/>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blipFill>
                          <a:blip r:embed="rId2"/>
                          <a:stretch>
                            <a:fillRect l="-34257" t="-116667" r="-111" b="-147518"/>
                          </a:stretch>
                        </a:blipFill>
                      </a:tcPr>
                    </a:tc>
                    <a:extLst>
                      <a:ext uri="{0D108BD9-81ED-4DB2-BD59-A6C34878D82A}">
                        <a16:rowId xmlns:a16="http://schemas.microsoft.com/office/drawing/2014/main" val="3500950849"/>
                      </a:ext>
                    </a:extLst>
                  </a:tr>
                  <a:tr h="115351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rPr>
                            <a:t>Thermal</a:t>
                          </a:r>
                          <a:endParaRPr lang="en-US" sz="1050"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endParaRPr lang="en-US"/>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blipFill>
                          <a:blip r:embed="rId2"/>
                          <a:stretch>
                            <a:fillRect l="-34257" t="-323280" r="-111" b="-120106"/>
                          </a:stretch>
                        </a:blipFill>
                      </a:tcPr>
                    </a:tc>
                    <a:extLst>
                      <a:ext uri="{0D108BD9-81ED-4DB2-BD59-A6C34878D82A}">
                        <a16:rowId xmlns:a16="http://schemas.microsoft.com/office/drawing/2014/main" val="4071406882"/>
                      </a:ext>
                    </a:extLst>
                  </a:tr>
                  <a:tr h="116894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dk1"/>
                            </a:solidFill>
                            <a:latin typeface="+mn-lt"/>
                            <a:ea typeface="+mn-ea"/>
                            <a:cs typeface="+mn-cs"/>
                          </a:endParaRP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pPr marL="0" algn="ctr" defTabSz="914400" rtl="0" eaLnBrk="1" latinLnBrk="0" hangingPunct="1"/>
                          <a:r>
                            <a:rPr lang="en-US" sz="1050" kern="1200">
                              <a:solidFill>
                                <a:schemeClr val="dk1"/>
                              </a:solidFill>
                              <a:latin typeface="+mn-lt"/>
                              <a:ea typeface="+mn-ea"/>
                              <a:cs typeface="+mn-cs"/>
                            </a:rPr>
                            <a:t>Voltage</a:t>
                          </a:r>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tcPr>
                    </a:tc>
                    <a:tc>
                      <a:txBody>
                        <a:bodyPr/>
                        <a:lstStyle/>
                        <a:p>
                          <a:endParaRPr lang="en-US"/>
                        </a:p>
                      </a:txBody>
                      <a:tcPr>
                        <a:lnL w="6350" cap="flat" cmpd="sng" algn="ctr">
                          <a:solidFill>
                            <a:schemeClr val="accent4">
                              <a:lumMod val="50000"/>
                            </a:schemeClr>
                          </a:solidFill>
                          <a:prstDash val="solid"/>
                          <a:round/>
                          <a:headEnd type="none" w="med" len="med"/>
                          <a:tailEnd type="none" w="med" len="med"/>
                        </a:lnL>
                        <a:lnR w="6350" cap="flat" cmpd="sng" algn="ctr">
                          <a:solidFill>
                            <a:schemeClr val="accent4">
                              <a:lumMod val="50000"/>
                            </a:schemeClr>
                          </a:solidFill>
                          <a:prstDash val="solid"/>
                          <a:round/>
                          <a:headEnd type="none" w="med" len="med"/>
                          <a:tailEnd type="none" w="med" len="med"/>
                        </a:lnR>
                        <a:lnT w="6350" cap="flat" cmpd="sng" algn="ctr">
                          <a:solidFill>
                            <a:schemeClr val="accent4">
                              <a:lumMod val="50000"/>
                            </a:schemeClr>
                          </a:solidFill>
                          <a:prstDash val="solid"/>
                          <a:round/>
                          <a:headEnd type="none" w="med" len="med"/>
                          <a:tailEnd type="none" w="med" len="med"/>
                        </a:lnT>
                        <a:lnB w="6350" cap="flat" cmpd="sng" algn="ctr">
                          <a:solidFill>
                            <a:schemeClr val="accent4">
                              <a:lumMod val="50000"/>
                            </a:schemeClr>
                          </a:solidFill>
                          <a:prstDash val="solid"/>
                          <a:round/>
                          <a:headEnd type="none" w="med" len="med"/>
                          <a:tailEnd type="none" w="med" len="med"/>
                        </a:lnB>
                        <a:blipFill>
                          <a:blip r:embed="rId2"/>
                          <a:stretch>
                            <a:fillRect l="-34257" t="-416667" r="-111" b="-18229"/>
                          </a:stretch>
                        </a:blipFill>
                      </a:tcPr>
                    </a:tc>
                    <a:extLst>
                      <a:ext uri="{0D108BD9-81ED-4DB2-BD59-A6C34878D82A}">
                        <a16:rowId xmlns:a16="http://schemas.microsoft.com/office/drawing/2014/main" val="4085939857"/>
                      </a:ext>
                    </a:extLst>
                  </a:tr>
                </a:tbl>
              </a:graphicData>
            </a:graphic>
          </p:graphicFrame>
        </mc:Fallback>
      </mc:AlternateContent>
      <p:grpSp>
        <p:nvGrpSpPr>
          <p:cNvPr id="10" name="Group 9">
            <a:extLst>
              <a:ext uri="{FF2B5EF4-FFF2-40B4-BE49-F238E27FC236}">
                <a16:creationId xmlns:a16="http://schemas.microsoft.com/office/drawing/2014/main" id="{9CFDE8EC-936E-8318-93F0-DBD50F19A666}"/>
              </a:ext>
            </a:extLst>
          </p:cNvPr>
          <p:cNvGrpSpPr/>
          <p:nvPr/>
        </p:nvGrpSpPr>
        <p:grpSpPr>
          <a:xfrm>
            <a:off x="293691" y="207064"/>
            <a:ext cx="4130921" cy="864992"/>
            <a:chOff x="0" y="11676"/>
            <a:chExt cx="10553700" cy="1302210"/>
          </a:xfrm>
        </p:grpSpPr>
        <p:sp>
          <p:nvSpPr>
            <p:cNvPr id="11" name="Rectangle: Rounded Corners 10">
              <a:extLst>
                <a:ext uri="{FF2B5EF4-FFF2-40B4-BE49-F238E27FC236}">
                  <a16:creationId xmlns:a16="http://schemas.microsoft.com/office/drawing/2014/main" id="{F7D59046-4913-B4A0-2029-DE5C1ABF9795}"/>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2" name="Rectangle: Rounded Corners 4">
              <a:extLst>
                <a:ext uri="{FF2B5EF4-FFF2-40B4-BE49-F238E27FC236}">
                  <a16:creationId xmlns:a16="http://schemas.microsoft.com/office/drawing/2014/main" id="{C655FBE0-0A62-18CE-602B-1254DA1FD14F}"/>
                </a:ext>
              </a:extLst>
            </p:cNvPr>
            <p:cNvSpPr txBox="1"/>
            <p:nvPr/>
          </p:nvSpPr>
          <p:spPr>
            <a:xfrm>
              <a:off x="63569" y="75245"/>
              <a:ext cx="10426563"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en-US" sz="5300" kern="1200"/>
                <a:t>Analysis</a:t>
              </a:r>
            </a:p>
          </p:txBody>
        </p:sp>
      </p:grpSp>
    </p:spTree>
    <p:extLst>
      <p:ext uri="{BB962C8B-B14F-4D97-AF65-F5344CB8AC3E}">
        <p14:creationId xmlns:p14="http://schemas.microsoft.com/office/powerpoint/2010/main" val="414911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055D1-8815-CBB7-4CB1-FE129C90FDBB}"/>
            </a:ext>
          </a:extLst>
        </p:cNvPr>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31BF247-DBEC-D5E2-6C1A-2D7242F2C3A8}"/>
              </a:ext>
            </a:extLst>
          </p:cNvPr>
          <p:cNvCxnSpPr>
            <a:cxnSpLocks/>
          </p:cNvCxnSpPr>
          <p:nvPr/>
        </p:nvCxnSpPr>
        <p:spPr>
          <a:xfrm>
            <a:off x="2081836" y="3264408"/>
            <a:ext cx="923544" cy="0"/>
          </a:xfrm>
          <a:prstGeom prst="straightConnector1">
            <a:avLst/>
          </a:prstGeom>
          <a:ln w="6350">
            <a:tailEnd type="triangle"/>
          </a:ln>
        </p:spPr>
        <p:style>
          <a:lnRef idx="1">
            <a:schemeClr val="accent1"/>
          </a:lnRef>
          <a:fillRef idx="0">
            <a:schemeClr val="accent1"/>
          </a:fillRef>
          <a:effectRef idx="0">
            <a:schemeClr val="accent1"/>
          </a:effectRef>
          <a:fontRef idx="minor">
            <a:schemeClr val="tx1"/>
          </a:fontRef>
        </p:style>
      </p:cxnSp>
      <p:sp>
        <p:nvSpPr>
          <p:cNvPr id="14" name="Flowchart: Decision 13">
            <a:extLst>
              <a:ext uri="{FF2B5EF4-FFF2-40B4-BE49-F238E27FC236}">
                <a16:creationId xmlns:a16="http://schemas.microsoft.com/office/drawing/2014/main" id="{45BC4EE5-F904-40AD-14FC-8F575E6F7699}"/>
              </a:ext>
            </a:extLst>
          </p:cNvPr>
          <p:cNvSpPr/>
          <p:nvPr/>
        </p:nvSpPr>
        <p:spPr>
          <a:xfrm>
            <a:off x="3005380" y="2510028"/>
            <a:ext cx="1783080" cy="1508759"/>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Violation Identified?</a:t>
            </a:r>
          </a:p>
        </p:txBody>
      </p:sp>
      <p:sp>
        <p:nvSpPr>
          <p:cNvPr id="15" name="Flowchart: Process 14">
            <a:extLst>
              <a:ext uri="{FF2B5EF4-FFF2-40B4-BE49-F238E27FC236}">
                <a16:creationId xmlns:a16="http://schemas.microsoft.com/office/drawing/2014/main" id="{BF861DA6-628E-E039-CC49-08A1D666C38B}"/>
              </a:ext>
            </a:extLst>
          </p:cNvPr>
          <p:cNvSpPr/>
          <p:nvPr/>
        </p:nvSpPr>
        <p:spPr>
          <a:xfrm>
            <a:off x="563932" y="2674621"/>
            <a:ext cx="1517904" cy="121157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Start QOL Evaluation</a:t>
            </a:r>
          </a:p>
        </p:txBody>
      </p:sp>
      <p:cxnSp>
        <p:nvCxnSpPr>
          <p:cNvPr id="17" name="Connector: Elbow 16">
            <a:extLst>
              <a:ext uri="{FF2B5EF4-FFF2-40B4-BE49-F238E27FC236}">
                <a16:creationId xmlns:a16="http://schemas.microsoft.com/office/drawing/2014/main" id="{01A52F7D-A78E-0355-4CE0-785CD5159B8F}"/>
              </a:ext>
            </a:extLst>
          </p:cNvPr>
          <p:cNvCxnSpPr>
            <a:stCxn id="14" idx="0"/>
          </p:cNvCxnSpPr>
          <p:nvPr/>
        </p:nvCxnSpPr>
        <p:spPr>
          <a:xfrm rot="5400000" flipH="1" flipV="1">
            <a:off x="4322116" y="1485900"/>
            <a:ext cx="598932" cy="144932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65A6D83C-B1C2-B2E4-4C09-C15997A12F83}"/>
              </a:ext>
            </a:extLst>
          </p:cNvPr>
          <p:cNvCxnSpPr>
            <a:cxnSpLocks/>
            <a:stCxn id="14" idx="2"/>
          </p:cNvCxnSpPr>
          <p:nvPr/>
        </p:nvCxnSpPr>
        <p:spPr>
          <a:xfrm rot="16200000" flipH="1">
            <a:off x="4456990" y="3458717"/>
            <a:ext cx="329186" cy="14493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3BC3AA-08A8-64E5-46AB-C168226EA448}"/>
              </a:ext>
            </a:extLst>
          </p:cNvPr>
          <p:cNvSpPr txBox="1"/>
          <p:nvPr/>
        </p:nvSpPr>
        <p:spPr>
          <a:xfrm>
            <a:off x="3896920" y="2073902"/>
            <a:ext cx="396262" cy="261610"/>
          </a:xfrm>
          <a:prstGeom prst="rect">
            <a:avLst/>
          </a:prstGeom>
          <a:noFill/>
        </p:spPr>
        <p:txBody>
          <a:bodyPr wrap="none" rtlCol="0">
            <a:spAutoFit/>
          </a:bodyPr>
          <a:lstStyle/>
          <a:p>
            <a:r>
              <a:rPr lang="en-US" sz="1100"/>
              <a:t>Yes</a:t>
            </a:r>
          </a:p>
        </p:txBody>
      </p:sp>
      <p:sp>
        <p:nvSpPr>
          <p:cNvPr id="22" name="TextBox 21">
            <a:extLst>
              <a:ext uri="{FF2B5EF4-FFF2-40B4-BE49-F238E27FC236}">
                <a16:creationId xmlns:a16="http://schemas.microsoft.com/office/drawing/2014/main" id="{809CCFAC-DEA8-4440-49A2-81DF40273251}"/>
              </a:ext>
            </a:extLst>
          </p:cNvPr>
          <p:cNvSpPr txBox="1"/>
          <p:nvPr/>
        </p:nvSpPr>
        <p:spPr>
          <a:xfrm>
            <a:off x="3924351" y="3978641"/>
            <a:ext cx="373820" cy="261610"/>
          </a:xfrm>
          <a:prstGeom prst="rect">
            <a:avLst/>
          </a:prstGeom>
          <a:noFill/>
        </p:spPr>
        <p:txBody>
          <a:bodyPr wrap="none" rtlCol="0">
            <a:spAutoFit/>
          </a:bodyPr>
          <a:lstStyle/>
          <a:p>
            <a:r>
              <a:rPr lang="en-US" sz="1100"/>
              <a:t>No</a:t>
            </a:r>
          </a:p>
        </p:txBody>
      </p:sp>
      <p:sp>
        <p:nvSpPr>
          <p:cNvPr id="23" name="Flowchart: Process 22">
            <a:extLst>
              <a:ext uri="{FF2B5EF4-FFF2-40B4-BE49-F238E27FC236}">
                <a16:creationId xmlns:a16="http://schemas.microsoft.com/office/drawing/2014/main" id="{6796AE5A-C0C6-4D3B-D186-160CF121975D}"/>
              </a:ext>
            </a:extLst>
          </p:cNvPr>
          <p:cNvSpPr/>
          <p:nvPr/>
        </p:nvSpPr>
        <p:spPr>
          <a:xfrm>
            <a:off x="5346244" y="3880486"/>
            <a:ext cx="918973" cy="93497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No Action Needed</a:t>
            </a:r>
          </a:p>
        </p:txBody>
      </p:sp>
      <p:sp>
        <p:nvSpPr>
          <p:cNvPr id="24" name="Flowchart: Process 23">
            <a:extLst>
              <a:ext uri="{FF2B5EF4-FFF2-40B4-BE49-F238E27FC236}">
                <a16:creationId xmlns:a16="http://schemas.microsoft.com/office/drawing/2014/main" id="{FB97C959-6DAA-67AF-3FB0-544F5DB41879}"/>
              </a:ext>
            </a:extLst>
          </p:cNvPr>
          <p:cNvSpPr/>
          <p:nvPr/>
        </p:nvSpPr>
        <p:spPr>
          <a:xfrm>
            <a:off x="5346244" y="1443609"/>
            <a:ext cx="1353313" cy="93497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Identify Impacted Projects</a:t>
            </a:r>
          </a:p>
        </p:txBody>
      </p:sp>
      <p:cxnSp>
        <p:nvCxnSpPr>
          <p:cNvPr id="26" name="Straight Arrow Connector 25">
            <a:extLst>
              <a:ext uri="{FF2B5EF4-FFF2-40B4-BE49-F238E27FC236}">
                <a16:creationId xmlns:a16="http://schemas.microsoft.com/office/drawing/2014/main" id="{155658E6-6C82-42F7-026C-94963C6B26BA}"/>
              </a:ext>
            </a:extLst>
          </p:cNvPr>
          <p:cNvCxnSpPr>
            <a:cxnSpLocks/>
            <a:stCxn id="24" idx="3"/>
          </p:cNvCxnSpPr>
          <p:nvPr/>
        </p:nvCxnSpPr>
        <p:spPr>
          <a:xfrm>
            <a:off x="6699557" y="1911096"/>
            <a:ext cx="13760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Flowchart: Process 29">
            <a:extLst>
              <a:ext uri="{FF2B5EF4-FFF2-40B4-BE49-F238E27FC236}">
                <a16:creationId xmlns:a16="http://schemas.microsoft.com/office/drawing/2014/main" id="{2D75FA57-EAD5-6864-3489-AECC4E94BFC7}"/>
              </a:ext>
            </a:extLst>
          </p:cNvPr>
          <p:cNvSpPr/>
          <p:nvPr/>
        </p:nvSpPr>
        <p:spPr>
          <a:xfrm>
            <a:off x="8105529" y="1443609"/>
            <a:ext cx="1449324" cy="93497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Apply Generation Reduction for Impacted Projects</a:t>
            </a:r>
          </a:p>
        </p:txBody>
      </p:sp>
      <p:cxnSp>
        <p:nvCxnSpPr>
          <p:cNvPr id="31" name="Straight Arrow Connector 30">
            <a:extLst>
              <a:ext uri="{FF2B5EF4-FFF2-40B4-BE49-F238E27FC236}">
                <a16:creationId xmlns:a16="http://schemas.microsoft.com/office/drawing/2014/main" id="{91E72091-0880-30B2-ACF5-D82598EA1D50}"/>
              </a:ext>
            </a:extLst>
          </p:cNvPr>
          <p:cNvCxnSpPr>
            <a:cxnSpLocks/>
          </p:cNvCxnSpPr>
          <p:nvPr/>
        </p:nvCxnSpPr>
        <p:spPr>
          <a:xfrm>
            <a:off x="8830191" y="2378583"/>
            <a:ext cx="0" cy="543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Flowchart: Decision 37">
            <a:extLst>
              <a:ext uri="{FF2B5EF4-FFF2-40B4-BE49-F238E27FC236}">
                <a16:creationId xmlns:a16="http://schemas.microsoft.com/office/drawing/2014/main" id="{C321A709-D534-158C-92A7-122AA44E1728}"/>
              </a:ext>
            </a:extLst>
          </p:cNvPr>
          <p:cNvSpPr/>
          <p:nvPr/>
        </p:nvSpPr>
        <p:spPr>
          <a:xfrm>
            <a:off x="7938650" y="2921888"/>
            <a:ext cx="1783077" cy="1508759"/>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Violation Mitigated?</a:t>
            </a:r>
          </a:p>
        </p:txBody>
      </p:sp>
      <p:cxnSp>
        <p:nvCxnSpPr>
          <p:cNvPr id="42" name="Connector: Elbow 41">
            <a:extLst>
              <a:ext uri="{FF2B5EF4-FFF2-40B4-BE49-F238E27FC236}">
                <a16:creationId xmlns:a16="http://schemas.microsoft.com/office/drawing/2014/main" id="{D08F9B68-BB33-03F1-6D8C-C25DE743E103}"/>
              </a:ext>
            </a:extLst>
          </p:cNvPr>
          <p:cNvCxnSpPr>
            <a:cxnSpLocks/>
            <a:stCxn id="38" idx="3"/>
            <a:endCxn id="30" idx="3"/>
          </p:cNvCxnSpPr>
          <p:nvPr/>
        </p:nvCxnSpPr>
        <p:spPr>
          <a:xfrm flipH="1" flipV="1">
            <a:off x="9554853" y="1911096"/>
            <a:ext cx="166874" cy="1765172"/>
          </a:xfrm>
          <a:prstGeom prst="bentConnector3">
            <a:avLst>
              <a:gd name="adj1" fmla="val -136990"/>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938BC1A-5136-E9F1-E4A5-54E86FD5B4CE}"/>
              </a:ext>
            </a:extLst>
          </p:cNvPr>
          <p:cNvSpPr txBox="1"/>
          <p:nvPr/>
        </p:nvSpPr>
        <p:spPr>
          <a:xfrm>
            <a:off x="9638290" y="3676267"/>
            <a:ext cx="373820" cy="261610"/>
          </a:xfrm>
          <a:prstGeom prst="rect">
            <a:avLst/>
          </a:prstGeom>
          <a:noFill/>
        </p:spPr>
        <p:txBody>
          <a:bodyPr wrap="none" rtlCol="0">
            <a:spAutoFit/>
          </a:bodyPr>
          <a:lstStyle/>
          <a:p>
            <a:r>
              <a:rPr lang="en-US" sz="1100"/>
              <a:t>No</a:t>
            </a:r>
          </a:p>
        </p:txBody>
      </p:sp>
      <p:cxnSp>
        <p:nvCxnSpPr>
          <p:cNvPr id="47" name="Connector: Elbow 46">
            <a:extLst>
              <a:ext uri="{FF2B5EF4-FFF2-40B4-BE49-F238E27FC236}">
                <a16:creationId xmlns:a16="http://schemas.microsoft.com/office/drawing/2014/main" id="{956F87F5-8242-A6B0-C967-517752F54FC9}"/>
              </a:ext>
            </a:extLst>
          </p:cNvPr>
          <p:cNvCxnSpPr>
            <a:cxnSpLocks/>
            <a:stCxn id="38" idx="1"/>
          </p:cNvCxnSpPr>
          <p:nvPr/>
        </p:nvCxnSpPr>
        <p:spPr>
          <a:xfrm rot="10800000" flipV="1">
            <a:off x="7448362" y="3676268"/>
            <a:ext cx="490289" cy="18741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6CE5B2B-9115-D21A-7F3B-67FD5EC5E058}"/>
              </a:ext>
            </a:extLst>
          </p:cNvPr>
          <p:cNvSpPr txBox="1"/>
          <p:nvPr/>
        </p:nvSpPr>
        <p:spPr>
          <a:xfrm>
            <a:off x="7448361" y="3676267"/>
            <a:ext cx="396262" cy="261610"/>
          </a:xfrm>
          <a:prstGeom prst="rect">
            <a:avLst/>
          </a:prstGeom>
          <a:noFill/>
        </p:spPr>
        <p:txBody>
          <a:bodyPr wrap="none" rtlCol="0">
            <a:spAutoFit/>
          </a:bodyPr>
          <a:lstStyle/>
          <a:p>
            <a:r>
              <a:rPr lang="en-US" sz="1100"/>
              <a:t>Yes</a:t>
            </a:r>
          </a:p>
        </p:txBody>
      </p:sp>
      <p:sp>
        <p:nvSpPr>
          <p:cNvPr id="51" name="Flowchart: Process 50">
            <a:extLst>
              <a:ext uri="{FF2B5EF4-FFF2-40B4-BE49-F238E27FC236}">
                <a16:creationId xmlns:a16="http://schemas.microsoft.com/office/drawing/2014/main" id="{019B3DE2-0D2D-2296-1FC6-A07824B607F2}"/>
              </a:ext>
            </a:extLst>
          </p:cNvPr>
          <p:cNvSpPr/>
          <p:nvPr/>
        </p:nvSpPr>
        <p:spPr>
          <a:xfrm>
            <a:off x="6392229" y="5550409"/>
            <a:ext cx="2112263" cy="356616"/>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LOIS Value Identified for Violation</a:t>
            </a:r>
          </a:p>
        </p:txBody>
      </p:sp>
      <p:cxnSp>
        <p:nvCxnSpPr>
          <p:cNvPr id="53" name="Straight Arrow Connector 52">
            <a:extLst>
              <a:ext uri="{FF2B5EF4-FFF2-40B4-BE49-F238E27FC236}">
                <a16:creationId xmlns:a16="http://schemas.microsoft.com/office/drawing/2014/main" id="{F8C50AA4-B81A-8EB8-2489-1531380A6D7B}"/>
              </a:ext>
            </a:extLst>
          </p:cNvPr>
          <p:cNvCxnSpPr>
            <a:stCxn id="51" idx="3"/>
          </p:cNvCxnSpPr>
          <p:nvPr/>
        </p:nvCxnSpPr>
        <p:spPr>
          <a:xfrm>
            <a:off x="8504492" y="5728717"/>
            <a:ext cx="6800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Flowchart: Process 53">
            <a:extLst>
              <a:ext uri="{FF2B5EF4-FFF2-40B4-BE49-F238E27FC236}">
                <a16:creationId xmlns:a16="http://schemas.microsoft.com/office/drawing/2014/main" id="{99877CB2-CA91-70E6-4546-22761BC4AAFC}"/>
              </a:ext>
            </a:extLst>
          </p:cNvPr>
          <p:cNvSpPr/>
          <p:nvPr/>
        </p:nvSpPr>
        <p:spPr>
          <a:xfrm>
            <a:off x="9184521" y="5061964"/>
            <a:ext cx="2112263" cy="1189101"/>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Project Final LOIS = Minimum Across All Violations</a:t>
            </a:r>
          </a:p>
        </p:txBody>
      </p:sp>
      <p:sp>
        <p:nvSpPr>
          <p:cNvPr id="4" name="Rectangle 3">
            <a:extLst>
              <a:ext uri="{FF2B5EF4-FFF2-40B4-BE49-F238E27FC236}">
                <a16:creationId xmlns:a16="http://schemas.microsoft.com/office/drawing/2014/main" id="{F7B53CC6-CDB4-CB5C-B11A-E0066F50DB8C}"/>
              </a:ext>
            </a:extLst>
          </p:cNvPr>
          <p:cNvSpPr/>
          <p:nvPr/>
        </p:nvSpPr>
        <p:spPr>
          <a:xfrm>
            <a:off x="532402" y="1252728"/>
            <a:ext cx="11127196" cy="51060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3737C36-395F-1395-2CAC-EDFA3D644692}"/>
              </a:ext>
            </a:extLst>
          </p:cNvPr>
          <p:cNvGrpSpPr/>
          <p:nvPr/>
        </p:nvGrpSpPr>
        <p:grpSpPr>
          <a:xfrm>
            <a:off x="749807" y="178676"/>
            <a:ext cx="10553700" cy="732426"/>
            <a:chOff x="0" y="11676"/>
            <a:chExt cx="10553700" cy="1302210"/>
          </a:xfrm>
        </p:grpSpPr>
        <p:sp>
          <p:nvSpPr>
            <p:cNvPr id="13" name="Rectangle: Rounded Corners 12">
              <a:extLst>
                <a:ext uri="{FF2B5EF4-FFF2-40B4-BE49-F238E27FC236}">
                  <a16:creationId xmlns:a16="http://schemas.microsoft.com/office/drawing/2014/main" id="{C34A8005-1E1C-090B-AB3B-D749AF67685D}"/>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E6F7D982-0D9C-6CC0-2A3B-3867B866D122}"/>
                </a:ext>
              </a:extLst>
            </p:cNvPr>
            <p:cNvSpPr txBox="1"/>
            <p:nvPr/>
          </p:nvSpPr>
          <p:spPr>
            <a:xfrm>
              <a:off x="63569" y="75245"/>
              <a:ext cx="10426562"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defTabSz="2355850">
                <a:lnSpc>
                  <a:spcPct val="90000"/>
                </a:lnSpc>
                <a:spcBef>
                  <a:spcPct val="0"/>
                </a:spcBef>
                <a:spcAft>
                  <a:spcPct val="35000"/>
                </a:spcAft>
              </a:pPr>
              <a:r>
                <a:rPr lang="en-US" sz="4800"/>
                <a:t>Granting LOIS – Process Flow</a:t>
              </a:r>
              <a:endParaRPr lang="en-US" sz="4800" kern="1200"/>
            </a:p>
          </p:txBody>
        </p:sp>
      </p:grpSp>
    </p:spTree>
    <p:extLst>
      <p:ext uri="{BB962C8B-B14F-4D97-AF65-F5344CB8AC3E}">
        <p14:creationId xmlns:p14="http://schemas.microsoft.com/office/powerpoint/2010/main" val="510365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BEF9-E59F-3D05-950A-C587B2AFAEC4}"/>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91E5D81A-5BDC-CA68-FF5B-AF7621F999B6}"/>
              </a:ext>
            </a:extLst>
          </p:cNvPr>
          <p:cNvSpPr/>
          <p:nvPr/>
        </p:nvSpPr>
        <p:spPr>
          <a:xfrm>
            <a:off x="5792996" y="290506"/>
            <a:ext cx="1355834" cy="13117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Project A </a:t>
            </a:r>
          </a:p>
          <a:p>
            <a:pPr algn="ctr"/>
            <a:r>
              <a:rPr lang="en-US" sz="1400"/>
              <a:t>(100 MW)</a:t>
            </a:r>
          </a:p>
        </p:txBody>
      </p:sp>
      <p:sp>
        <p:nvSpPr>
          <p:cNvPr id="10" name="Oval 9">
            <a:extLst>
              <a:ext uri="{FF2B5EF4-FFF2-40B4-BE49-F238E27FC236}">
                <a16:creationId xmlns:a16="http://schemas.microsoft.com/office/drawing/2014/main" id="{3E7636B7-50A9-C17A-4C8E-C07954865D16}"/>
              </a:ext>
            </a:extLst>
          </p:cNvPr>
          <p:cNvSpPr/>
          <p:nvPr/>
        </p:nvSpPr>
        <p:spPr>
          <a:xfrm>
            <a:off x="7809030" y="290506"/>
            <a:ext cx="1355834" cy="13117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Project B</a:t>
            </a:r>
          </a:p>
          <a:p>
            <a:pPr algn="ctr"/>
            <a:r>
              <a:rPr lang="en-US" sz="1400"/>
              <a:t>(200 MW)</a:t>
            </a:r>
          </a:p>
        </p:txBody>
      </p:sp>
      <p:sp>
        <p:nvSpPr>
          <p:cNvPr id="11" name="Oval 10">
            <a:extLst>
              <a:ext uri="{FF2B5EF4-FFF2-40B4-BE49-F238E27FC236}">
                <a16:creationId xmlns:a16="http://schemas.microsoft.com/office/drawing/2014/main" id="{331B75C8-5E80-12B5-8B9B-856D8954E905}"/>
              </a:ext>
            </a:extLst>
          </p:cNvPr>
          <p:cNvSpPr/>
          <p:nvPr/>
        </p:nvSpPr>
        <p:spPr>
          <a:xfrm>
            <a:off x="9796693" y="275713"/>
            <a:ext cx="1355834" cy="13117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Project C</a:t>
            </a:r>
          </a:p>
          <a:p>
            <a:pPr algn="ctr"/>
            <a:r>
              <a:rPr lang="en-US" sz="1400"/>
              <a:t>(300 MW)</a:t>
            </a:r>
          </a:p>
        </p:txBody>
      </p:sp>
      <p:sp>
        <p:nvSpPr>
          <p:cNvPr id="13" name="Arrow: Down 12">
            <a:extLst>
              <a:ext uri="{FF2B5EF4-FFF2-40B4-BE49-F238E27FC236}">
                <a16:creationId xmlns:a16="http://schemas.microsoft.com/office/drawing/2014/main" id="{9FA0C47E-204F-8112-92DE-CF70686C75D0}"/>
              </a:ext>
            </a:extLst>
          </p:cNvPr>
          <p:cNvSpPr/>
          <p:nvPr/>
        </p:nvSpPr>
        <p:spPr>
          <a:xfrm>
            <a:off x="6219794" y="1602303"/>
            <a:ext cx="502238" cy="6126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7896B2DD-9112-0138-2CA2-6464E802DE2D}"/>
              </a:ext>
            </a:extLst>
          </p:cNvPr>
          <p:cNvSpPr/>
          <p:nvPr/>
        </p:nvSpPr>
        <p:spPr>
          <a:xfrm>
            <a:off x="8235828" y="1602303"/>
            <a:ext cx="502238" cy="6126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240A0832-39D2-8F74-46B7-63972874B265}"/>
              </a:ext>
            </a:extLst>
          </p:cNvPr>
          <p:cNvSpPr/>
          <p:nvPr/>
        </p:nvSpPr>
        <p:spPr>
          <a:xfrm>
            <a:off x="10223491" y="1587510"/>
            <a:ext cx="502238" cy="6126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833DD0-B92D-1247-80E3-A4B3BD1B1A72}"/>
              </a:ext>
            </a:extLst>
          </p:cNvPr>
          <p:cNvSpPr/>
          <p:nvPr/>
        </p:nvSpPr>
        <p:spPr>
          <a:xfrm>
            <a:off x="5698402" y="2340864"/>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1</a:t>
            </a:r>
          </a:p>
        </p:txBody>
      </p:sp>
      <p:cxnSp>
        <p:nvCxnSpPr>
          <p:cNvPr id="27" name="Straight Connector 26">
            <a:extLst>
              <a:ext uri="{FF2B5EF4-FFF2-40B4-BE49-F238E27FC236}">
                <a16:creationId xmlns:a16="http://schemas.microsoft.com/office/drawing/2014/main" id="{1D70F347-D55A-EF61-9A62-27837FCB12C0}"/>
              </a:ext>
            </a:extLst>
          </p:cNvPr>
          <p:cNvCxnSpPr>
            <a:cxnSpLocks/>
          </p:cNvCxnSpPr>
          <p:nvPr/>
        </p:nvCxnSpPr>
        <p:spPr>
          <a:xfrm>
            <a:off x="7359036" y="290506"/>
            <a:ext cx="0" cy="387632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9B1F0E9-4983-F743-700E-FF995D3011CB}"/>
              </a:ext>
            </a:extLst>
          </p:cNvPr>
          <p:cNvCxnSpPr>
            <a:cxnSpLocks/>
          </p:cNvCxnSpPr>
          <p:nvPr/>
        </p:nvCxnSpPr>
        <p:spPr>
          <a:xfrm>
            <a:off x="9396695" y="290506"/>
            <a:ext cx="0" cy="387632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3EFD18CA-D438-58F2-2BA4-1176D8A021D3}"/>
              </a:ext>
            </a:extLst>
          </p:cNvPr>
          <p:cNvSpPr/>
          <p:nvPr/>
        </p:nvSpPr>
        <p:spPr>
          <a:xfrm>
            <a:off x="5698402" y="2718605"/>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2</a:t>
            </a:r>
          </a:p>
        </p:txBody>
      </p:sp>
      <p:sp>
        <p:nvSpPr>
          <p:cNvPr id="34" name="Rectangle 33">
            <a:extLst>
              <a:ext uri="{FF2B5EF4-FFF2-40B4-BE49-F238E27FC236}">
                <a16:creationId xmlns:a16="http://schemas.microsoft.com/office/drawing/2014/main" id="{F0D04E89-9767-CB0C-3573-085D33A9B800}"/>
              </a:ext>
            </a:extLst>
          </p:cNvPr>
          <p:cNvSpPr/>
          <p:nvPr/>
        </p:nvSpPr>
        <p:spPr>
          <a:xfrm>
            <a:off x="5687588" y="3079426"/>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3</a:t>
            </a:r>
          </a:p>
        </p:txBody>
      </p:sp>
      <p:sp>
        <p:nvSpPr>
          <p:cNvPr id="36" name="Rectangle 35">
            <a:extLst>
              <a:ext uri="{FF2B5EF4-FFF2-40B4-BE49-F238E27FC236}">
                <a16:creationId xmlns:a16="http://schemas.microsoft.com/office/drawing/2014/main" id="{14FBF7EB-320F-EEEF-B5BD-E20E5080D163}"/>
              </a:ext>
            </a:extLst>
          </p:cNvPr>
          <p:cNvSpPr/>
          <p:nvPr/>
        </p:nvSpPr>
        <p:spPr>
          <a:xfrm>
            <a:off x="7670222" y="2340864"/>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1</a:t>
            </a:r>
          </a:p>
        </p:txBody>
      </p:sp>
      <p:sp>
        <p:nvSpPr>
          <p:cNvPr id="37" name="Rectangle 36">
            <a:extLst>
              <a:ext uri="{FF2B5EF4-FFF2-40B4-BE49-F238E27FC236}">
                <a16:creationId xmlns:a16="http://schemas.microsoft.com/office/drawing/2014/main" id="{A3615EDF-D522-35BD-3EB7-1FD5F2A9CE1A}"/>
              </a:ext>
            </a:extLst>
          </p:cNvPr>
          <p:cNvSpPr/>
          <p:nvPr/>
        </p:nvSpPr>
        <p:spPr>
          <a:xfrm>
            <a:off x="7670222" y="2718605"/>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4</a:t>
            </a:r>
          </a:p>
        </p:txBody>
      </p:sp>
      <p:sp>
        <p:nvSpPr>
          <p:cNvPr id="39" name="Rectangle 38">
            <a:extLst>
              <a:ext uri="{FF2B5EF4-FFF2-40B4-BE49-F238E27FC236}">
                <a16:creationId xmlns:a16="http://schemas.microsoft.com/office/drawing/2014/main" id="{75524A5E-92E4-6E99-7614-35B508CC2DE4}"/>
              </a:ext>
            </a:extLst>
          </p:cNvPr>
          <p:cNvSpPr/>
          <p:nvPr/>
        </p:nvSpPr>
        <p:spPr>
          <a:xfrm>
            <a:off x="7659408" y="3079426"/>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5</a:t>
            </a:r>
          </a:p>
        </p:txBody>
      </p:sp>
      <p:sp>
        <p:nvSpPr>
          <p:cNvPr id="41" name="Rectangle 40">
            <a:extLst>
              <a:ext uri="{FF2B5EF4-FFF2-40B4-BE49-F238E27FC236}">
                <a16:creationId xmlns:a16="http://schemas.microsoft.com/office/drawing/2014/main" id="{C7CA215F-8A84-27F3-5F29-7752C08F272C}"/>
              </a:ext>
            </a:extLst>
          </p:cNvPr>
          <p:cNvSpPr/>
          <p:nvPr/>
        </p:nvSpPr>
        <p:spPr>
          <a:xfrm>
            <a:off x="9805328" y="2326071"/>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6</a:t>
            </a:r>
          </a:p>
        </p:txBody>
      </p:sp>
      <p:sp>
        <p:nvSpPr>
          <p:cNvPr id="43" name="Rectangle 42">
            <a:extLst>
              <a:ext uri="{FF2B5EF4-FFF2-40B4-BE49-F238E27FC236}">
                <a16:creationId xmlns:a16="http://schemas.microsoft.com/office/drawing/2014/main" id="{879A5BF7-A7D2-F388-3BFC-BD0A2E2F0FF9}"/>
              </a:ext>
            </a:extLst>
          </p:cNvPr>
          <p:cNvSpPr/>
          <p:nvPr/>
        </p:nvSpPr>
        <p:spPr>
          <a:xfrm>
            <a:off x="9805328" y="2703812"/>
            <a:ext cx="1545022" cy="2518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Violation 7</a:t>
            </a:r>
          </a:p>
        </p:txBody>
      </p:sp>
      <p:sp>
        <p:nvSpPr>
          <p:cNvPr id="48" name="Content Placeholder 2">
            <a:extLst>
              <a:ext uri="{FF2B5EF4-FFF2-40B4-BE49-F238E27FC236}">
                <a16:creationId xmlns:a16="http://schemas.microsoft.com/office/drawing/2014/main" id="{D4178F7D-EB61-9796-3814-C33ECBFA47BD}"/>
              </a:ext>
            </a:extLst>
          </p:cNvPr>
          <p:cNvSpPr>
            <a:spLocks noGrp="1"/>
          </p:cNvSpPr>
          <p:nvPr>
            <p:ph sz="quarter" idx="12"/>
          </p:nvPr>
        </p:nvSpPr>
        <p:spPr>
          <a:xfrm>
            <a:off x="639762" y="1371599"/>
            <a:ext cx="4832670" cy="3063766"/>
          </a:xfrm>
        </p:spPr>
        <p:txBody>
          <a:bodyPr>
            <a:normAutofit fontScale="92500" lnSpcReduction="10000"/>
          </a:bodyPr>
          <a:lstStyle/>
          <a:p>
            <a:r>
              <a:rPr lang="en-US"/>
              <a:t>For each identified violation, projects meeting criteria will be tagged.</a:t>
            </a:r>
          </a:p>
          <a:p>
            <a:r>
              <a:rPr lang="en-US"/>
              <a:t>For each violation a project is tagged to, a limit is identified.</a:t>
            </a:r>
          </a:p>
          <a:p>
            <a:r>
              <a:rPr lang="en-US"/>
              <a:t>The minimum level across all violations for a project is their end LOIS value.</a:t>
            </a:r>
          </a:p>
        </p:txBody>
      </p:sp>
      <p:graphicFrame>
        <p:nvGraphicFramePr>
          <p:cNvPr id="49" name="Table 48">
            <a:extLst>
              <a:ext uri="{FF2B5EF4-FFF2-40B4-BE49-F238E27FC236}">
                <a16:creationId xmlns:a16="http://schemas.microsoft.com/office/drawing/2014/main" id="{8EEDE40A-653A-0655-AD36-7C885CCE2A94}"/>
              </a:ext>
            </a:extLst>
          </p:cNvPr>
          <p:cNvGraphicFramePr>
            <a:graphicFrameLocks noGrp="1"/>
          </p:cNvGraphicFramePr>
          <p:nvPr>
            <p:extLst>
              <p:ext uri="{D42A27DB-BD31-4B8C-83A1-F6EECF244321}">
                <p14:modId xmlns:p14="http://schemas.microsoft.com/office/powerpoint/2010/main" val="3500325174"/>
              </p:ext>
            </p:extLst>
          </p:nvPr>
        </p:nvGraphicFramePr>
        <p:xfrm>
          <a:off x="408495" y="4320946"/>
          <a:ext cx="11182007" cy="1703843"/>
        </p:xfrm>
        <a:graphic>
          <a:graphicData uri="http://schemas.openxmlformats.org/drawingml/2006/table">
            <a:tbl>
              <a:tblPr firstRow="1" firstCol="1" bandRow="1">
                <a:tableStyleId>{5C22544A-7EE6-4342-B048-85BDC9FD1C3A}</a:tableStyleId>
              </a:tblPr>
              <a:tblGrid>
                <a:gridCol w="1186076">
                  <a:extLst>
                    <a:ext uri="{9D8B030D-6E8A-4147-A177-3AD203B41FA5}">
                      <a16:colId xmlns:a16="http://schemas.microsoft.com/office/drawing/2014/main" val="2109199936"/>
                    </a:ext>
                  </a:extLst>
                </a:gridCol>
                <a:gridCol w="1258970">
                  <a:extLst>
                    <a:ext uri="{9D8B030D-6E8A-4147-A177-3AD203B41FA5}">
                      <a16:colId xmlns:a16="http://schemas.microsoft.com/office/drawing/2014/main" val="1372942170"/>
                    </a:ext>
                  </a:extLst>
                </a:gridCol>
                <a:gridCol w="1214446">
                  <a:extLst>
                    <a:ext uri="{9D8B030D-6E8A-4147-A177-3AD203B41FA5}">
                      <a16:colId xmlns:a16="http://schemas.microsoft.com/office/drawing/2014/main" val="1474841472"/>
                    </a:ext>
                  </a:extLst>
                </a:gridCol>
                <a:gridCol w="1214446">
                  <a:extLst>
                    <a:ext uri="{9D8B030D-6E8A-4147-A177-3AD203B41FA5}">
                      <a16:colId xmlns:a16="http://schemas.microsoft.com/office/drawing/2014/main" val="475956619"/>
                    </a:ext>
                  </a:extLst>
                </a:gridCol>
                <a:gridCol w="1214446">
                  <a:extLst>
                    <a:ext uri="{9D8B030D-6E8A-4147-A177-3AD203B41FA5}">
                      <a16:colId xmlns:a16="http://schemas.microsoft.com/office/drawing/2014/main" val="2114030014"/>
                    </a:ext>
                  </a:extLst>
                </a:gridCol>
                <a:gridCol w="1202077">
                  <a:extLst>
                    <a:ext uri="{9D8B030D-6E8A-4147-A177-3AD203B41FA5}">
                      <a16:colId xmlns:a16="http://schemas.microsoft.com/office/drawing/2014/main" val="1031210915"/>
                    </a:ext>
                  </a:extLst>
                </a:gridCol>
                <a:gridCol w="1214446">
                  <a:extLst>
                    <a:ext uri="{9D8B030D-6E8A-4147-A177-3AD203B41FA5}">
                      <a16:colId xmlns:a16="http://schemas.microsoft.com/office/drawing/2014/main" val="1564525573"/>
                    </a:ext>
                  </a:extLst>
                </a:gridCol>
                <a:gridCol w="1214446">
                  <a:extLst>
                    <a:ext uri="{9D8B030D-6E8A-4147-A177-3AD203B41FA5}">
                      <a16:colId xmlns:a16="http://schemas.microsoft.com/office/drawing/2014/main" val="301710723"/>
                    </a:ext>
                  </a:extLst>
                </a:gridCol>
                <a:gridCol w="1462654">
                  <a:extLst>
                    <a:ext uri="{9D8B030D-6E8A-4147-A177-3AD203B41FA5}">
                      <a16:colId xmlns:a16="http://schemas.microsoft.com/office/drawing/2014/main" val="4009955787"/>
                    </a:ext>
                  </a:extLst>
                </a:gridCol>
              </a:tblGrid>
              <a:tr h="234079">
                <a:tc>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gridSpan="7">
                  <a:txBody>
                    <a:bodyPr/>
                    <a:lstStyle/>
                    <a:p>
                      <a:pPr marL="0" marR="73025" algn="ctr">
                        <a:buNone/>
                      </a:pPr>
                      <a:r>
                        <a:rPr lang="en-US" sz="1400">
                          <a:effectLst/>
                          <a:latin typeface="Arial" panose="020B0604020202020204" pitchFamily="34" charset="0"/>
                          <a:ea typeface="Times New Roman" panose="02020603050405020304" pitchFamily="18" charset="0"/>
                          <a:cs typeface="Times New Roman" panose="02020603050405020304" pitchFamily="18" charset="0"/>
                        </a:rPr>
                        <a:t>Project Specific Violation Limits (MW)</a:t>
                      </a:r>
                    </a:p>
                  </a:txBody>
                  <a:tcPr marL="68580" marR="68580" marT="0" marB="0" anchor="ctr"/>
                </a:tc>
                <a:tc hMerge="1">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73025" algn="ctr">
                        <a:buNone/>
                      </a:pP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73025" algn="ctr">
                        <a:buNone/>
                      </a:pPr>
                      <a:r>
                        <a:rPr lang="en-US" sz="1400">
                          <a:effectLst/>
                          <a:latin typeface="Arial" panose="020B0604020202020204" pitchFamily="34" charset="0"/>
                          <a:ea typeface="Times New Roman" panose="02020603050405020304" pitchFamily="18" charset="0"/>
                          <a:cs typeface="Times New Roman" panose="02020603050405020304" pitchFamily="18" charset="0"/>
                        </a:rPr>
                        <a:t>End Project LOIS Level</a:t>
                      </a:r>
                    </a:p>
                  </a:txBody>
                  <a:tcPr marL="68580" marR="68580" marT="0" marB="0" anchor="ctr"/>
                </a:tc>
                <a:extLst>
                  <a:ext uri="{0D108BD9-81ED-4DB2-BD59-A6C34878D82A}">
                    <a16:rowId xmlns:a16="http://schemas.microsoft.com/office/drawing/2014/main" val="2962238203"/>
                  </a:ext>
                </a:extLst>
              </a:tr>
              <a:tr h="234079">
                <a:tc>
                  <a:txBody>
                    <a:bodyPr/>
                    <a:lstStyle/>
                    <a:p>
                      <a:pPr marL="0" marR="73025" algn="ctr">
                        <a:buNone/>
                      </a:pPr>
                      <a:endPar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73025" algn="ctr">
                        <a:buNone/>
                      </a:pPr>
                      <a:r>
                        <a:rPr lang="en-US" sz="1400">
                          <a:solidFill>
                            <a:schemeClr val="bg1"/>
                          </a:solidFill>
                          <a:effectLst/>
                        </a:rPr>
                        <a:t>Violation 1</a:t>
                      </a:r>
                      <a:endPar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090748"/>
                    </a:solidFill>
                  </a:tcPr>
                </a:tc>
                <a:tc>
                  <a:txBody>
                    <a:bodyPr/>
                    <a:lstStyle/>
                    <a:p>
                      <a:pPr marL="0" marR="73025" algn="ctr">
                        <a:buNone/>
                      </a:pPr>
                      <a:r>
                        <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Violation 2</a:t>
                      </a:r>
                    </a:p>
                  </a:txBody>
                  <a:tcPr marL="68580" marR="68580" marT="0" marB="0" anchor="ctr">
                    <a:solidFill>
                      <a:srgbClr val="090748"/>
                    </a:solidFill>
                  </a:tcPr>
                </a:tc>
                <a:tc>
                  <a:txBody>
                    <a:bodyPr/>
                    <a:lstStyle/>
                    <a:p>
                      <a:pPr marL="0" marR="73025" algn="ctr">
                        <a:buNone/>
                      </a:pPr>
                      <a:r>
                        <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Violation 3</a:t>
                      </a:r>
                    </a:p>
                  </a:txBody>
                  <a:tcPr marL="68580" marR="68580" marT="0" marB="0" anchor="ctr">
                    <a:solidFill>
                      <a:srgbClr val="090748"/>
                    </a:solidFill>
                  </a:tcPr>
                </a:tc>
                <a:tc>
                  <a:txBody>
                    <a:bodyPr/>
                    <a:lstStyle/>
                    <a:p>
                      <a:pPr marL="0" marR="73025" algn="ctr">
                        <a:buNone/>
                      </a:pPr>
                      <a:r>
                        <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Violation 4</a:t>
                      </a:r>
                    </a:p>
                  </a:txBody>
                  <a:tcPr marL="68580" marR="68580" marT="0" marB="0" anchor="ctr">
                    <a:solidFill>
                      <a:srgbClr val="090748"/>
                    </a:solidFill>
                  </a:tcPr>
                </a:tc>
                <a:tc>
                  <a:txBody>
                    <a:bodyPr/>
                    <a:lstStyle/>
                    <a:p>
                      <a:pPr marL="0" marR="73025" algn="ctr">
                        <a:buNone/>
                      </a:pPr>
                      <a:r>
                        <a:rPr lang="en-US" sz="1400">
                          <a:solidFill>
                            <a:schemeClr val="bg1"/>
                          </a:solidFill>
                          <a:effectLst/>
                        </a:rPr>
                        <a:t>Violation 5</a:t>
                      </a:r>
                      <a:endPar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090748"/>
                    </a:solidFill>
                  </a:tcPr>
                </a:tc>
                <a:tc>
                  <a:txBody>
                    <a:bodyPr/>
                    <a:lstStyle/>
                    <a:p>
                      <a:pPr marL="0" marR="73025" algn="ctr">
                        <a:buNone/>
                      </a:pPr>
                      <a:r>
                        <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Violation 6</a:t>
                      </a:r>
                    </a:p>
                  </a:txBody>
                  <a:tcPr marL="68580" marR="68580" marT="0" marB="0" anchor="ctr">
                    <a:solidFill>
                      <a:srgbClr val="090748"/>
                    </a:solidFill>
                  </a:tcPr>
                </a:tc>
                <a:tc>
                  <a:txBody>
                    <a:bodyPr/>
                    <a:lstStyle/>
                    <a:p>
                      <a:pPr marL="0" marR="73025" algn="ctr">
                        <a:buNone/>
                      </a:pPr>
                      <a:r>
                        <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Violation 7</a:t>
                      </a:r>
                    </a:p>
                  </a:txBody>
                  <a:tcPr marL="68580" marR="68580" marT="0" marB="0" anchor="ctr">
                    <a:solidFill>
                      <a:srgbClr val="090748"/>
                    </a:solidFill>
                  </a:tcPr>
                </a:tc>
                <a:tc vMerge="1">
                  <a:txBody>
                    <a:bodyPr/>
                    <a:lstStyle/>
                    <a:p>
                      <a:pPr marL="0" marR="73025" algn="ctr">
                        <a:buNone/>
                      </a:pPr>
                      <a:endParaRPr lang="en-US" sz="1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solidFill>
                      <a:srgbClr val="090748"/>
                    </a:solidFill>
                  </a:tcPr>
                </a:tc>
                <a:extLst>
                  <a:ext uri="{0D108BD9-81ED-4DB2-BD59-A6C34878D82A}">
                    <a16:rowId xmlns:a16="http://schemas.microsoft.com/office/drawing/2014/main" val="4163425031"/>
                  </a:ext>
                </a:extLst>
              </a:tr>
              <a:tr h="411895">
                <a:tc>
                  <a:txBody>
                    <a:bodyPr/>
                    <a:lstStyle/>
                    <a:p>
                      <a:pPr marL="0" marR="73025" algn="ctr">
                        <a:buNone/>
                      </a:pPr>
                      <a:r>
                        <a:rPr lang="en-US" sz="1400">
                          <a:effectLst/>
                          <a:latin typeface="Arial" panose="020B0604020202020204" pitchFamily="34" charset="0"/>
                          <a:ea typeface="Times New Roman" panose="02020603050405020304" pitchFamily="18" charset="0"/>
                          <a:cs typeface="Times New Roman" panose="02020603050405020304" pitchFamily="18" charset="0"/>
                        </a:rPr>
                        <a:t>Project A</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75</a:t>
                      </a:r>
                    </a:p>
                  </a:txBody>
                  <a:tcPr marL="68580" marR="68580" marT="0" marB="0" anchor="ctr"/>
                </a:tc>
                <a:tc>
                  <a:txBody>
                    <a:bodyPr/>
                    <a:lstStyle/>
                    <a:p>
                      <a:pPr marL="0" marR="73025" algn="ctr">
                        <a:buNone/>
                      </a:pPr>
                      <a:r>
                        <a:rPr lang="en-US" sz="14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50</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85</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1">
                          <a:effectLst/>
                          <a:latin typeface="Arial" panose="020B0604020202020204" pitchFamily="34" charset="0"/>
                          <a:ea typeface="Times New Roman" panose="02020603050405020304" pitchFamily="18" charset="0"/>
                          <a:cs typeface="Times New Roman" panose="02020603050405020304" pitchFamily="18" charset="0"/>
                        </a:rPr>
                        <a:t>50</a:t>
                      </a:r>
                    </a:p>
                  </a:txBody>
                  <a:tcPr marL="68580" marR="68580" marT="0" marB="0" anchor="ctr"/>
                </a:tc>
                <a:extLst>
                  <a:ext uri="{0D108BD9-81ED-4DB2-BD59-A6C34878D82A}">
                    <a16:rowId xmlns:a16="http://schemas.microsoft.com/office/drawing/2014/main" val="1247979450"/>
                  </a:ext>
                </a:extLst>
              </a:tr>
              <a:tr h="411895">
                <a:tc>
                  <a:txBody>
                    <a:bodyPr/>
                    <a:lstStyle/>
                    <a:p>
                      <a:pPr marL="0" marR="73025" algn="ctr">
                        <a:buNone/>
                      </a:pPr>
                      <a:r>
                        <a:rPr lang="en-US" sz="1400">
                          <a:effectLst/>
                          <a:latin typeface="Arial" panose="020B0604020202020204" pitchFamily="34" charset="0"/>
                          <a:ea typeface="Times New Roman" panose="02020603050405020304" pitchFamily="18" charset="0"/>
                          <a:cs typeface="Times New Roman" panose="02020603050405020304" pitchFamily="18" charset="0"/>
                        </a:rPr>
                        <a:t>Project B</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150</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125</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175</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1">
                          <a:effectLst/>
                          <a:latin typeface="Arial" panose="020B0604020202020204" pitchFamily="34" charset="0"/>
                          <a:ea typeface="Times New Roman" panose="02020603050405020304" pitchFamily="18" charset="0"/>
                          <a:cs typeface="Times New Roman" panose="02020603050405020304" pitchFamily="18" charset="0"/>
                        </a:rPr>
                        <a:t>125</a:t>
                      </a:r>
                    </a:p>
                  </a:txBody>
                  <a:tcPr marL="68580" marR="68580" marT="0" marB="0" anchor="ctr"/>
                </a:tc>
                <a:extLst>
                  <a:ext uri="{0D108BD9-81ED-4DB2-BD59-A6C34878D82A}">
                    <a16:rowId xmlns:a16="http://schemas.microsoft.com/office/drawing/2014/main" val="3733371428"/>
                  </a:ext>
                </a:extLst>
              </a:tr>
              <a:tr h="411895">
                <a:tc>
                  <a:txBody>
                    <a:bodyPr/>
                    <a:lstStyle/>
                    <a:p>
                      <a:pPr marL="0" marR="73025" algn="ctr">
                        <a:buNone/>
                      </a:pPr>
                      <a:r>
                        <a:rPr lang="en-US" sz="1400">
                          <a:effectLst/>
                          <a:latin typeface="Arial" panose="020B0604020202020204" pitchFamily="34" charset="0"/>
                          <a:ea typeface="Times New Roman" panose="02020603050405020304" pitchFamily="18" charset="0"/>
                          <a:cs typeface="Times New Roman" panose="02020603050405020304" pitchFamily="18" charset="0"/>
                        </a:rPr>
                        <a:t>Project C</a:t>
                      </a:r>
                    </a:p>
                  </a:txBody>
                  <a:tcPr marL="68580" marR="68580" marT="0" marB="0" anchor="ctr"/>
                </a:tc>
                <a:tc>
                  <a:txBody>
                    <a:bodyPr/>
                    <a:lstStyle/>
                    <a:p>
                      <a:pPr marL="0" marR="73025" algn="ctr">
                        <a:buNone/>
                      </a:pPr>
                      <a:r>
                        <a:rPr lang="en-US" sz="14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N/A</a:t>
                      </a:r>
                    </a:p>
                  </a:txBody>
                  <a:tcPr marL="68580" marR="68580" marT="0" marB="0" anchor="ctr"/>
                </a:tc>
                <a:tc>
                  <a:txBody>
                    <a:bodyPr/>
                    <a:lstStyle/>
                    <a:p>
                      <a:pPr marL="0" marR="73025" algn="ctr">
                        <a:buNone/>
                      </a:pPr>
                      <a:r>
                        <a:rPr lang="en-US" sz="14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250</a:t>
                      </a:r>
                    </a:p>
                  </a:txBody>
                  <a:tcPr marL="68580" marR="68580" marT="0" marB="0" anchor="ctr"/>
                </a:tc>
                <a:tc>
                  <a:txBody>
                    <a:bodyPr/>
                    <a:lstStyle/>
                    <a:p>
                      <a:pPr marL="0" marR="73025" algn="ctr">
                        <a:buNone/>
                      </a:pPr>
                      <a:r>
                        <a:rPr lang="en-US" sz="14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225</a:t>
                      </a:r>
                    </a:p>
                  </a:txBody>
                  <a:tcPr marL="68580" marR="68580" marT="0" marB="0" anchor="ctr"/>
                </a:tc>
                <a:tc>
                  <a:txBody>
                    <a:bodyPr/>
                    <a:lstStyle/>
                    <a:p>
                      <a:pPr marL="0" marR="73025" algn="ctr">
                        <a:buNone/>
                      </a:pPr>
                      <a:r>
                        <a:rPr lang="en-US" sz="14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225</a:t>
                      </a:r>
                    </a:p>
                  </a:txBody>
                  <a:tcPr marL="68580" marR="68580" marT="0" marB="0" anchor="ctr"/>
                </a:tc>
                <a:extLst>
                  <a:ext uri="{0D108BD9-81ED-4DB2-BD59-A6C34878D82A}">
                    <a16:rowId xmlns:a16="http://schemas.microsoft.com/office/drawing/2014/main" val="1779271751"/>
                  </a:ext>
                </a:extLst>
              </a:tr>
            </a:tbl>
          </a:graphicData>
        </a:graphic>
      </p:graphicFrame>
      <p:sp>
        <p:nvSpPr>
          <p:cNvPr id="55" name="Left Brace 54">
            <a:extLst>
              <a:ext uri="{FF2B5EF4-FFF2-40B4-BE49-F238E27FC236}">
                <a16:creationId xmlns:a16="http://schemas.microsoft.com/office/drawing/2014/main" id="{84967295-F56C-CBA9-85B6-A0247B0613EC}"/>
              </a:ext>
            </a:extLst>
          </p:cNvPr>
          <p:cNvSpPr/>
          <p:nvPr/>
        </p:nvSpPr>
        <p:spPr>
          <a:xfrm>
            <a:off x="5495320" y="275714"/>
            <a:ext cx="253460" cy="333984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Left Brace 56">
            <a:extLst>
              <a:ext uri="{FF2B5EF4-FFF2-40B4-BE49-F238E27FC236}">
                <a16:creationId xmlns:a16="http://schemas.microsoft.com/office/drawing/2014/main" id="{3DC42AB2-78EF-CF77-C1D2-98CA5BB2F399}"/>
              </a:ext>
            </a:extLst>
          </p:cNvPr>
          <p:cNvSpPr/>
          <p:nvPr/>
        </p:nvSpPr>
        <p:spPr>
          <a:xfrm>
            <a:off x="7479526" y="290506"/>
            <a:ext cx="301127" cy="32474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Left Brace 57">
            <a:extLst>
              <a:ext uri="{FF2B5EF4-FFF2-40B4-BE49-F238E27FC236}">
                <a16:creationId xmlns:a16="http://schemas.microsoft.com/office/drawing/2014/main" id="{07EE2052-87CC-0996-49BD-0B3F222DC611}"/>
              </a:ext>
            </a:extLst>
          </p:cNvPr>
          <p:cNvSpPr/>
          <p:nvPr/>
        </p:nvSpPr>
        <p:spPr>
          <a:xfrm>
            <a:off x="9563938" y="290506"/>
            <a:ext cx="232743" cy="31975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Connector: Elbow 66">
            <a:extLst>
              <a:ext uri="{FF2B5EF4-FFF2-40B4-BE49-F238E27FC236}">
                <a16:creationId xmlns:a16="http://schemas.microsoft.com/office/drawing/2014/main" id="{64F9A435-C33E-5C2F-F6FD-25A5B7423B54}"/>
              </a:ext>
            </a:extLst>
          </p:cNvPr>
          <p:cNvCxnSpPr>
            <a:cxnSpLocks/>
            <a:stCxn id="55" idx="1"/>
            <a:endCxn id="49" idx="0"/>
          </p:cNvCxnSpPr>
          <p:nvPr/>
        </p:nvCxnSpPr>
        <p:spPr>
          <a:xfrm rot="10800000" flipH="1" flipV="1">
            <a:off x="5495320" y="1945636"/>
            <a:ext cx="504178" cy="2375309"/>
          </a:xfrm>
          <a:prstGeom prst="bentConnector4">
            <a:avLst>
              <a:gd name="adj1" fmla="val -45341"/>
              <a:gd name="adj2" fmla="val 851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38020312-FCC0-1EDF-EC7F-8E0E4A88229A}"/>
              </a:ext>
            </a:extLst>
          </p:cNvPr>
          <p:cNvCxnSpPr>
            <a:cxnSpLocks/>
            <a:stCxn id="57" idx="1"/>
          </p:cNvCxnSpPr>
          <p:nvPr/>
        </p:nvCxnSpPr>
        <p:spPr>
          <a:xfrm rot="10800000" flipH="1" flipV="1">
            <a:off x="7479525" y="1914235"/>
            <a:ext cx="421615" cy="2421501"/>
          </a:xfrm>
          <a:prstGeom prst="bentConnector4">
            <a:avLst>
              <a:gd name="adj1" fmla="val 623"/>
              <a:gd name="adj2" fmla="val 8352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Connector: Elbow 79">
            <a:extLst>
              <a:ext uri="{FF2B5EF4-FFF2-40B4-BE49-F238E27FC236}">
                <a16:creationId xmlns:a16="http://schemas.microsoft.com/office/drawing/2014/main" id="{FD87C1F9-6DC8-FC20-018B-47C15775B36A}"/>
              </a:ext>
            </a:extLst>
          </p:cNvPr>
          <p:cNvCxnSpPr>
            <a:cxnSpLocks/>
            <a:stCxn id="58" idx="1"/>
          </p:cNvCxnSpPr>
          <p:nvPr/>
        </p:nvCxnSpPr>
        <p:spPr>
          <a:xfrm rot="10800000" flipH="1" flipV="1">
            <a:off x="9563937" y="1889273"/>
            <a:ext cx="156203" cy="2416877"/>
          </a:xfrm>
          <a:prstGeom prst="bentConnector4">
            <a:avLst>
              <a:gd name="adj1" fmla="val -11775"/>
              <a:gd name="adj2" fmla="val 83075"/>
            </a:avLst>
          </a:prstGeom>
          <a:ln>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F6699F45-F7F5-B706-E4F6-6D3201D25A13}"/>
              </a:ext>
            </a:extLst>
          </p:cNvPr>
          <p:cNvSpPr txBox="1"/>
          <p:nvPr/>
        </p:nvSpPr>
        <p:spPr>
          <a:xfrm>
            <a:off x="369972" y="6024789"/>
            <a:ext cx="6352060" cy="369332"/>
          </a:xfrm>
          <a:prstGeom prst="rect">
            <a:avLst/>
          </a:prstGeom>
          <a:noFill/>
        </p:spPr>
        <p:txBody>
          <a:bodyPr wrap="none" rtlCol="0">
            <a:spAutoFit/>
          </a:bodyPr>
          <a:lstStyle/>
          <a:p>
            <a:r>
              <a:rPr lang="en-US" i="1"/>
              <a:t>A project’s LOIS equals the lowest level across all its violations.</a:t>
            </a:r>
          </a:p>
        </p:txBody>
      </p:sp>
      <p:grpSp>
        <p:nvGrpSpPr>
          <p:cNvPr id="90" name="Group 89">
            <a:extLst>
              <a:ext uri="{FF2B5EF4-FFF2-40B4-BE49-F238E27FC236}">
                <a16:creationId xmlns:a16="http://schemas.microsoft.com/office/drawing/2014/main" id="{36833376-10ED-6D7C-4C50-CD68AFE15558}"/>
              </a:ext>
            </a:extLst>
          </p:cNvPr>
          <p:cNvGrpSpPr/>
          <p:nvPr/>
        </p:nvGrpSpPr>
        <p:grpSpPr>
          <a:xfrm>
            <a:off x="523488" y="256450"/>
            <a:ext cx="4721114" cy="910198"/>
            <a:chOff x="0" y="11676"/>
            <a:chExt cx="10553700" cy="1302210"/>
          </a:xfrm>
        </p:grpSpPr>
        <p:sp>
          <p:nvSpPr>
            <p:cNvPr id="91" name="Rectangle: Rounded Corners 90">
              <a:extLst>
                <a:ext uri="{FF2B5EF4-FFF2-40B4-BE49-F238E27FC236}">
                  <a16:creationId xmlns:a16="http://schemas.microsoft.com/office/drawing/2014/main" id="{F9C7946F-1F28-5BB2-3479-1CA17C578A9D}"/>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92" name="Rectangle: Rounded Corners 4">
              <a:extLst>
                <a:ext uri="{FF2B5EF4-FFF2-40B4-BE49-F238E27FC236}">
                  <a16:creationId xmlns:a16="http://schemas.microsoft.com/office/drawing/2014/main" id="{3D27E417-4FFF-DD26-EDAE-8BEC4B87BCAB}"/>
                </a:ext>
              </a:extLst>
            </p:cNvPr>
            <p:cNvSpPr txBox="1"/>
            <p:nvPr/>
          </p:nvSpPr>
          <p:spPr>
            <a:xfrm>
              <a:off x="63569" y="75245"/>
              <a:ext cx="10426563"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defTabSz="2355850">
                <a:lnSpc>
                  <a:spcPct val="90000"/>
                </a:lnSpc>
                <a:spcBef>
                  <a:spcPct val="0"/>
                </a:spcBef>
                <a:spcAft>
                  <a:spcPct val="35000"/>
                </a:spcAft>
              </a:pPr>
              <a:r>
                <a:rPr lang="en-US" sz="2800"/>
                <a:t>LOIS Level Calculation Example</a:t>
              </a:r>
              <a:endParaRPr lang="en-US" sz="2800" kern="1200"/>
            </a:p>
          </p:txBody>
        </p:sp>
      </p:grpSp>
    </p:spTree>
    <p:extLst>
      <p:ext uri="{BB962C8B-B14F-4D97-AF65-F5344CB8AC3E}">
        <p14:creationId xmlns:p14="http://schemas.microsoft.com/office/powerpoint/2010/main" val="2571154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57E23-C2A1-D2E8-897E-DF494C71E0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E5192-1EA5-0EB2-CCF2-6F7F5C838A36}"/>
              </a:ext>
            </a:extLst>
          </p:cNvPr>
          <p:cNvSpPr>
            <a:spLocks noGrp="1"/>
          </p:cNvSpPr>
          <p:nvPr>
            <p:ph sz="half" idx="1"/>
          </p:nvPr>
        </p:nvSpPr>
        <p:spPr>
          <a:xfrm>
            <a:off x="5962199" y="1648263"/>
            <a:ext cx="5810250" cy="4818287"/>
          </a:xfrm>
        </p:spPr>
        <p:txBody>
          <a:bodyPr>
            <a:normAutofit/>
          </a:bodyPr>
          <a:lstStyle/>
          <a:p>
            <a:r>
              <a:rPr lang="en-US"/>
              <a:t>The QOL Study establishes updated LOIS levels for all participating customers.</a:t>
            </a:r>
          </a:p>
          <a:p>
            <a:r>
              <a:rPr lang="en-US"/>
              <a:t>Updated LOIS values supersede previously identified limits for the applicable quarter.</a:t>
            </a:r>
          </a:p>
          <a:p>
            <a:r>
              <a:rPr lang="en-US"/>
              <a:t>Participating customers receive refreshed LOIS determinations on a quarterly basis.</a:t>
            </a:r>
          </a:p>
        </p:txBody>
      </p:sp>
      <p:pic>
        <p:nvPicPr>
          <p:cNvPr id="5" name="Picture Placeholder 5">
            <a:extLst>
              <a:ext uri="{FF2B5EF4-FFF2-40B4-BE49-F238E27FC236}">
                <a16:creationId xmlns:a16="http://schemas.microsoft.com/office/drawing/2014/main" id="{831C9585-671B-98A8-F429-ABF2EC9FC54A}"/>
              </a:ext>
            </a:extLst>
          </p:cNvPr>
          <p:cNvPicPr>
            <a:picLocks noChangeAspect="1"/>
          </p:cNvPicPr>
          <p:nvPr/>
        </p:nvPicPr>
        <p:blipFill>
          <a:blip r:embed="rId2" cstate="print">
            <a:extLst>
              <a:ext uri="{28A0092B-C50C-407E-A947-70E740481C1C}">
                <a14:useLocalDpi xmlns:a14="http://schemas.microsoft.com/office/drawing/2010/main" val="0"/>
              </a:ext>
            </a:extLst>
          </a:blip>
          <a:srcRect l="18873" r="18873"/>
          <a:stretch>
            <a:fillRect/>
          </a:stretch>
        </p:blipFill>
        <p:spPr>
          <a:xfrm>
            <a:off x="0" y="0"/>
            <a:ext cx="5892471" cy="6858000"/>
          </a:xfrm>
          <a:prstGeom prst="rect">
            <a:avLst/>
          </a:prstGeom>
          <a:solidFill>
            <a:srgbClr val="FFFFFF">
              <a:lumMod val="85000"/>
              <a:alpha val="30000"/>
            </a:srgbClr>
          </a:solidFill>
        </p:spPr>
      </p:pic>
      <p:grpSp>
        <p:nvGrpSpPr>
          <p:cNvPr id="17" name="Group 16">
            <a:extLst>
              <a:ext uri="{FF2B5EF4-FFF2-40B4-BE49-F238E27FC236}">
                <a16:creationId xmlns:a16="http://schemas.microsoft.com/office/drawing/2014/main" id="{B175BCC3-76EA-AB88-3723-C35498ED2D57}"/>
              </a:ext>
            </a:extLst>
          </p:cNvPr>
          <p:cNvGrpSpPr/>
          <p:nvPr/>
        </p:nvGrpSpPr>
        <p:grpSpPr>
          <a:xfrm>
            <a:off x="6299531" y="277471"/>
            <a:ext cx="5472918" cy="910198"/>
            <a:chOff x="0" y="11676"/>
            <a:chExt cx="10553700" cy="1302210"/>
          </a:xfrm>
        </p:grpSpPr>
        <p:sp>
          <p:nvSpPr>
            <p:cNvPr id="18" name="Rectangle: Rounded Corners 17">
              <a:extLst>
                <a:ext uri="{FF2B5EF4-FFF2-40B4-BE49-F238E27FC236}">
                  <a16:creationId xmlns:a16="http://schemas.microsoft.com/office/drawing/2014/main" id="{52C4B6BF-03D1-DF76-D60E-9DBF819AD3C4}"/>
                </a:ext>
              </a:extLst>
            </p:cNvPr>
            <p:cNvSpPr/>
            <p:nvPr/>
          </p:nvSpPr>
          <p:spPr>
            <a:xfrm>
              <a:off x="0" y="11676"/>
              <a:ext cx="10553700" cy="130221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633AD759-5F48-994C-8D64-13DB2DB63DAB}"/>
                </a:ext>
              </a:extLst>
            </p:cNvPr>
            <p:cNvSpPr txBox="1"/>
            <p:nvPr/>
          </p:nvSpPr>
          <p:spPr>
            <a:xfrm>
              <a:off x="63569" y="75245"/>
              <a:ext cx="10426563" cy="1175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1930" tIns="201930" rIns="201930" bIns="201930" numCol="1" spcCol="1270" anchor="ctr" anchorCtr="0">
              <a:noAutofit/>
            </a:bodyPr>
            <a:lstStyle/>
            <a:p>
              <a:pPr lvl="0" defTabSz="2355850">
                <a:lnSpc>
                  <a:spcPct val="90000"/>
                </a:lnSpc>
                <a:spcBef>
                  <a:spcPct val="0"/>
                </a:spcBef>
                <a:spcAft>
                  <a:spcPct val="35000"/>
                </a:spcAft>
              </a:pPr>
              <a:r>
                <a:rPr lang="en-US" sz="2800"/>
                <a:t>Summary/Outcomes</a:t>
              </a:r>
              <a:endParaRPr lang="en-US" sz="2800" kern="1200"/>
            </a:p>
          </p:txBody>
        </p:sp>
      </p:grpSp>
    </p:spTree>
    <p:extLst>
      <p:ext uri="{BB962C8B-B14F-4D97-AF65-F5344CB8AC3E}">
        <p14:creationId xmlns:p14="http://schemas.microsoft.com/office/powerpoint/2010/main" val="207237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0B777-35A5-FAE3-C250-7499D36A40C4}"/>
              </a:ext>
            </a:extLst>
          </p:cNvPr>
          <p:cNvSpPr>
            <a:spLocks noGrp="1"/>
          </p:cNvSpPr>
          <p:nvPr>
            <p:ph type="title"/>
          </p:nvPr>
        </p:nvSpPr>
        <p:spPr/>
        <p:txBody>
          <a:bodyPr/>
          <a:lstStyle/>
          <a:p>
            <a:r>
              <a:rPr lang="en-US"/>
              <a:t>Contact Slide</a:t>
            </a:r>
          </a:p>
        </p:txBody>
      </p:sp>
      <p:sp>
        <p:nvSpPr>
          <p:cNvPr id="6" name="Content Placeholder 5">
            <a:extLst>
              <a:ext uri="{FF2B5EF4-FFF2-40B4-BE49-F238E27FC236}">
                <a16:creationId xmlns:a16="http://schemas.microsoft.com/office/drawing/2014/main" id="{56138D1C-CE73-B61C-C2C0-AFD02739A024}"/>
              </a:ext>
            </a:extLst>
          </p:cNvPr>
          <p:cNvSpPr>
            <a:spLocks noGrp="1"/>
          </p:cNvSpPr>
          <p:nvPr>
            <p:ph idx="1"/>
          </p:nvPr>
        </p:nvSpPr>
        <p:spPr>
          <a:xfrm>
            <a:off x="6182813" y="3085731"/>
            <a:ext cx="5235464" cy="2074020"/>
          </a:xfrm>
          <a:prstGeom prst="rect">
            <a:avLst/>
          </a:prstGeom>
        </p:spPr>
        <p:txBody>
          <a:bodyPr/>
          <a:lstStyle/>
          <a:p>
            <a:r>
              <a:rPr lang="en-US" u="sng">
                <a:solidFill>
                  <a:schemeClr val="accent3"/>
                </a:solidFill>
                <a:hlinkClick r:id="rId2"/>
              </a:rPr>
              <a:t>Riley Smith: Rsmith@spp.org</a:t>
            </a:r>
            <a:r>
              <a:rPr lang="en-US" u="sng">
                <a:solidFill>
                  <a:schemeClr val="accent3"/>
                </a:solidFill>
              </a:rPr>
              <a:t> </a:t>
            </a:r>
          </a:p>
          <a:p>
            <a:r>
              <a:rPr lang="en-US"/>
              <a:t>or </a:t>
            </a:r>
            <a:r>
              <a:rPr lang="en-US" u="sng">
                <a:solidFill>
                  <a:schemeClr val="accent3"/>
                </a:solidFill>
              </a:rPr>
              <a:t> </a:t>
            </a:r>
          </a:p>
          <a:p>
            <a:r>
              <a:rPr lang="en-US" u="sng">
                <a:solidFill>
                  <a:schemeClr val="accent3"/>
                </a:solidFill>
              </a:rPr>
              <a:t>Carter Lassetter: </a:t>
            </a:r>
            <a:r>
              <a:rPr lang="nb-NO" u="sng">
                <a:solidFill>
                  <a:schemeClr val="accent3"/>
                </a:solidFill>
              </a:rPr>
              <a:t>classetter@epeconsulting.com</a:t>
            </a:r>
            <a:endParaRPr lang="en-US" err="1"/>
          </a:p>
        </p:txBody>
      </p:sp>
      <p:pic>
        <p:nvPicPr>
          <p:cNvPr id="7" name="Picture Placeholder 6">
            <a:extLst>
              <a:ext uri="{FF2B5EF4-FFF2-40B4-BE49-F238E27FC236}">
                <a16:creationId xmlns:a16="http://schemas.microsoft.com/office/drawing/2014/main" id="{5FB5EC13-3EFD-D73C-FCF8-D7988255CB3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1672" r="11672"/>
          <a:stretch>
            <a:fillRect/>
          </a:stretch>
        </p:blipFill>
        <p:spPr>
          <a:prstGeom prst="rect">
            <a:avLst/>
          </a:prstGeom>
          <a:solidFill>
            <a:srgbClr val="FFFFFF">
              <a:lumMod val="85000"/>
              <a:alpha val="30000"/>
            </a:srgbClr>
          </a:solidFill>
        </p:spPr>
      </p:pic>
    </p:spTree>
    <p:extLst>
      <p:ext uri="{BB962C8B-B14F-4D97-AF65-F5344CB8AC3E}">
        <p14:creationId xmlns:p14="http://schemas.microsoft.com/office/powerpoint/2010/main" val="1011469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ED16-1914-0F10-C6BB-862C53C96396}"/>
              </a:ext>
            </a:extLst>
          </p:cNvPr>
          <p:cNvSpPr>
            <a:spLocks noGrp="1"/>
          </p:cNvSpPr>
          <p:nvPr>
            <p:ph type="title"/>
          </p:nvPr>
        </p:nvSpPr>
        <p:spPr>
          <a:xfrm>
            <a:off x="838200" y="2227176"/>
            <a:ext cx="10515600" cy="1325563"/>
          </a:xfrm>
          <a:prstGeom prst="rect">
            <a:avLst/>
          </a:prstGeom>
        </p:spPr>
        <p:txBody>
          <a:bodyPr/>
          <a:lstStyle/>
          <a:p>
            <a:r>
              <a:rPr lang="en-US">
                <a:solidFill>
                  <a:schemeClr val="bg2"/>
                </a:solidFill>
              </a:rPr>
              <a:t>QOL Overview</a:t>
            </a:r>
          </a:p>
        </p:txBody>
      </p:sp>
    </p:spTree>
    <p:extLst>
      <p:ext uri="{BB962C8B-B14F-4D97-AF65-F5344CB8AC3E}">
        <p14:creationId xmlns:p14="http://schemas.microsoft.com/office/powerpoint/2010/main" val="3809183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B613-7299-EAB5-0BF6-5B0EC2A926FC}"/>
              </a:ext>
            </a:extLst>
          </p:cNvPr>
          <p:cNvSpPr>
            <a:spLocks noGrp="1"/>
          </p:cNvSpPr>
          <p:nvPr>
            <p:ph type="title"/>
          </p:nvPr>
        </p:nvSpPr>
        <p:spPr>
          <a:xfrm>
            <a:off x="838200" y="2227176"/>
            <a:ext cx="10515600" cy="1325563"/>
          </a:xfrm>
          <a:prstGeom prst="rect">
            <a:avLst/>
          </a:prstGeom>
        </p:spPr>
        <p:txBody>
          <a:bodyPr/>
          <a:lstStyle/>
          <a:p>
            <a:r>
              <a:rPr lang="en-US">
                <a:solidFill>
                  <a:schemeClr val="bg2"/>
                </a:solidFill>
              </a:rPr>
              <a:t>Appendix</a:t>
            </a:r>
          </a:p>
        </p:txBody>
      </p:sp>
    </p:spTree>
    <p:extLst>
      <p:ext uri="{BB962C8B-B14F-4D97-AF65-F5344CB8AC3E}">
        <p14:creationId xmlns:p14="http://schemas.microsoft.com/office/powerpoint/2010/main" val="2181638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40FC-4183-42DB-9792-A2621160B692}"/>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BE35527-B117-5509-154A-F726D5656861}"/>
              </a:ext>
            </a:extLst>
          </p:cNvPr>
          <p:cNvGraphicFramePr>
            <a:graphicFrameLocks noGrp="1"/>
          </p:cNvGraphicFramePr>
          <p:nvPr/>
        </p:nvGraphicFramePr>
        <p:xfrm>
          <a:off x="909921" y="1656086"/>
          <a:ext cx="9907015" cy="4314548"/>
        </p:xfrm>
        <a:graphic>
          <a:graphicData uri="http://schemas.openxmlformats.org/drawingml/2006/table">
            <a:tbl>
              <a:tblPr firstRow="1" bandRow="1">
                <a:tableStyleId>{9DCAF9ED-07DC-4A11-8D7F-57B35C25682E}</a:tableStyleId>
              </a:tblPr>
              <a:tblGrid>
                <a:gridCol w="1812497">
                  <a:extLst>
                    <a:ext uri="{9D8B030D-6E8A-4147-A177-3AD203B41FA5}">
                      <a16:colId xmlns:a16="http://schemas.microsoft.com/office/drawing/2014/main" val="317062230"/>
                    </a:ext>
                  </a:extLst>
                </a:gridCol>
                <a:gridCol w="8094518">
                  <a:extLst>
                    <a:ext uri="{9D8B030D-6E8A-4147-A177-3AD203B41FA5}">
                      <a16:colId xmlns:a16="http://schemas.microsoft.com/office/drawing/2014/main" val="2293084251"/>
                    </a:ext>
                  </a:extLst>
                </a:gridCol>
              </a:tblGrid>
              <a:tr h="342218">
                <a:tc>
                  <a:txBody>
                    <a:bodyPr/>
                    <a:lstStyle/>
                    <a:p>
                      <a:pPr algn="l" fontAlgn="ctr"/>
                      <a:r>
                        <a:rPr lang="en-US" sz="1400" u="none" strike="noStrike">
                          <a:effectLst>
                            <a:outerShdw blurRad="38100" dist="38100" dir="2700000" algn="tl">
                              <a:srgbClr val="000000">
                                <a:alpha val="43137"/>
                              </a:srgbClr>
                            </a:outerShdw>
                          </a:effectLst>
                        </a:rPr>
                        <a:t>Term</a:t>
                      </a:r>
                      <a:endParaRPr lang="en-US" sz="1400" b="0" i="0" u="none" strike="noStrike">
                        <a:solidFill>
                          <a:srgbClr val="000000"/>
                        </a:solidFill>
                        <a:effectLst>
                          <a:outerShdw blurRad="38100" dist="38100" dir="2700000" algn="tl">
                            <a:srgbClr val="000000">
                              <a:alpha val="43137"/>
                            </a:srgbClr>
                          </a:outerShdw>
                        </a:effectLst>
                        <a:latin typeface="Aptos Narrow" panose="020B0004020202020204" pitchFamily="34" charset="0"/>
                      </a:endParaRPr>
                    </a:p>
                  </a:txBody>
                  <a:tcPr marL="4759" marR="4759" marT="4759" marB="0"/>
                </a:tc>
                <a:tc>
                  <a:txBody>
                    <a:bodyPr/>
                    <a:lstStyle/>
                    <a:p>
                      <a:pPr algn="l" fontAlgn="t"/>
                      <a:r>
                        <a:rPr lang="en-US" sz="1400" u="none" strike="noStrike">
                          <a:effectLst>
                            <a:outerShdw blurRad="38100" dist="38100" dir="2700000" algn="tl">
                              <a:srgbClr val="000000">
                                <a:alpha val="43137"/>
                              </a:srgbClr>
                            </a:outerShdw>
                          </a:effectLst>
                        </a:rPr>
                        <a:t>Definition</a:t>
                      </a:r>
                      <a:endParaRPr lang="en-US" sz="1400" b="0" i="0" u="none" strike="noStrike">
                        <a:solidFill>
                          <a:srgbClr val="000000"/>
                        </a:solidFill>
                        <a:effectLst>
                          <a:outerShdw blurRad="38100" dist="38100" dir="2700000" algn="tl">
                            <a:srgbClr val="000000">
                              <a:alpha val="43137"/>
                            </a:srgbClr>
                          </a:outerShdw>
                        </a:effectLst>
                        <a:latin typeface="Aptos Narrow" panose="020B0004020202020204" pitchFamily="34" charset="0"/>
                      </a:endParaRPr>
                    </a:p>
                  </a:txBody>
                  <a:tcPr marL="4759" marR="4759" marT="4759" marB="0"/>
                </a:tc>
                <a:extLst>
                  <a:ext uri="{0D108BD9-81ED-4DB2-BD59-A6C34878D82A}">
                    <a16:rowId xmlns:a16="http://schemas.microsoft.com/office/drawing/2014/main" val="1840340588"/>
                  </a:ext>
                </a:extLst>
              </a:tr>
              <a:tr h="349152">
                <a:tc>
                  <a:txBody>
                    <a:bodyPr/>
                    <a:lstStyle/>
                    <a:p>
                      <a:pPr algn="l" fontAlgn="ctr"/>
                      <a:r>
                        <a:rPr lang="en-US" sz="1100" u="none" strike="noStrike">
                          <a:effectLst/>
                        </a:rPr>
                        <a:t>Current-Queue Request</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An Interconnection Request being evaluated in the current study.</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1869737668"/>
                  </a:ext>
                </a:extLst>
              </a:tr>
              <a:tr h="1175062">
                <a:tc>
                  <a:txBody>
                    <a:bodyPr/>
                    <a:lstStyle/>
                    <a:p>
                      <a:pPr algn="l" fontAlgn="ctr"/>
                      <a:r>
                        <a:rPr lang="en-US" sz="1100" u="none" strike="noStrike">
                          <a:effectLst/>
                        </a:rPr>
                        <a:t>Definitive Interconnection System Impact Study</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an engineering study that evaluates the impact of the proposed interconnection on the safety and reliability of Transmission System and, if applicable, an Affected System.  The study shall identify and detail the system impacts that would result if the Generating Facility were interconnected without project modifications or system modifications, or that may be caused by the withdrawal or addition of an Interconnection Request, or to study potential impacts, including but not limited to those identified in the Scoping Meeting as described in the Generator Interconnection Procedures.  The Definitive Interconnection System Impact Study is conducted in two phases.</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2625041371"/>
                  </a:ext>
                </a:extLst>
              </a:tr>
              <a:tr h="665018">
                <a:tc>
                  <a:txBody>
                    <a:bodyPr/>
                    <a:lstStyle/>
                    <a:p>
                      <a:pPr algn="l" fontAlgn="ctr"/>
                      <a:r>
                        <a:rPr lang="en-US" sz="1100" u="none" strike="noStrike">
                          <a:effectLst/>
                        </a:rPr>
                        <a:t>Electric Storage Resource</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A resource capable of receiving electric energy and storing it for later injection of electric energy to the grid.  A resource that is either (1) physically incapable of injecting electric energy to the Transmission System due to its design or configuration or (2) contractually barred from injecting electric energy to the Transmission System is excluded from this definition.</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2871236929"/>
                  </a:ext>
                </a:extLst>
              </a:tr>
              <a:tr h="589196">
                <a:tc>
                  <a:txBody>
                    <a:bodyPr/>
                    <a:lstStyle/>
                    <a:p>
                      <a:pPr algn="l" fontAlgn="ctr"/>
                      <a:r>
                        <a:rPr lang="en-US" sz="1100" u="none" strike="noStrike">
                          <a:effectLst/>
                        </a:rPr>
                        <a:t>Electrically Equivalent</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A relationship between Points of Interconnection (POI) that are (1) at the same substation and nominal voltage level, (2) on the same branch  or on a collection of in-series two-terminal branches and associated buses and facilities , or (3) on the same radial branch and associated facilities.</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731281483"/>
                  </a:ext>
                </a:extLst>
              </a:tr>
              <a:tr h="349152">
                <a:tc>
                  <a:txBody>
                    <a:bodyPr/>
                    <a:lstStyle/>
                    <a:p>
                      <a:pPr algn="l" fontAlgn="ctr"/>
                      <a:r>
                        <a:rPr lang="en-US" sz="1100" u="none" strike="noStrike">
                          <a:effectLst/>
                        </a:rPr>
                        <a:t>Group</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The interconnection requests are grouped into five (5) active regions based on geographical and electrical impacts.</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1345059268"/>
                  </a:ext>
                </a:extLst>
              </a:tr>
              <a:tr h="495598">
                <a:tc>
                  <a:txBody>
                    <a:bodyPr/>
                    <a:lstStyle/>
                    <a:p>
                      <a:pPr algn="l" fontAlgn="ctr"/>
                      <a:r>
                        <a:rPr lang="en-US" sz="1100" u="none" strike="noStrike">
                          <a:effectLst/>
                        </a:rPr>
                        <a:t>High Variable Energy Resource</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high variable energy resource</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4195707769"/>
                  </a:ext>
                </a:extLst>
              </a:tr>
              <a:tr h="349152">
                <a:tc>
                  <a:txBody>
                    <a:bodyPr/>
                    <a:lstStyle/>
                    <a:p>
                      <a:pPr algn="l" fontAlgn="ctr"/>
                      <a:r>
                        <a:rPr lang="en-US" sz="1100" u="none" strike="noStrike">
                          <a:effectLst/>
                        </a:rPr>
                        <a:t>Megawatt</a:t>
                      </a:r>
                      <a:endParaRPr lang="en-US" sz="1100" b="0" i="0" u="none" strike="noStrike">
                        <a:solidFill>
                          <a:srgbClr val="000000"/>
                        </a:solidFill>
                        <a:effectLst/>
                        <a:latin typeface="Aptos Narrow" panose="020B0004020202020204" pitchFamily="34" charset="0"/>
                      </a:endParaRPr>
                    </a:p>
                  </a:txBody>
                  <a:tcPr marL="4759" marR="4759" marT="4759" marB="0"/>
                </a:tc>
                <a:tc>
                  <a:txBody>
                    <a:bodyPr/>
                    <a:lstStyle/>
                    <a:p>
                      <a:pPr algn="l" fontAlgn="t"/>
                      <a:r>
                        <a:rPr lang="en-US" sz="1100" u="none" strike="noStrike">
                          <a:effectLst/>
                        </a:rPr>
                        <a:t>A measurement unit of the instantaneous demand for Energy.</a:t>
                      </a:r>
                      <a:endParaRPr lang="en-US" sz="1100" b="0" i="0" u="none" strike="noStrike">
                        <a:solidFill>
                          <a:srgbClr val="000000"/>
                        </a:solidFill>
                        <a:effectLst/>
                        <a:latin typeface="Aptos Narrow" panose="020B0004020202020204" pitchFamily="34" charset="0"/>
                      </a:endParaRPr>
                    </a:p>
                  </a:txBody>
                  <a:tcPr marL="4759" marR="4759" marT="4759" marB="0"/>
                </a:tc>
                <a:extLst>
                  <a:ext uri="{0D108BD9-81ED-4DB2-BD59-A6C34878D82A}">
                    <a16:rowId xmlns:a16="http://schemas.microsoft.com/office/drawing/2014/main" val="1211067532"/>
                  </a:ext>
                </a:extLst>
              </a:tr>
            </a:tbl>
          </a:graphicData>
        </a:graphic>
      </p:graphicFrame>
      <p:sp>
        <p:nvSpPr>
          <p:cNvPr id="4" name="Rectangle: Rounded Corners 3">
            <a:extLst>
              <a:ext uri="{FF2B5EF4-FFF2-40B4-BE49-F238E27FC236}">
                <a16:creationId xmlns:a16="http://schemas.microsoft.com/office/drawing/2014/main" id="{29502E46-60D6-436B-FEFB-4EE6536498B3}"/>
              </a:ext>
            </a:extLst>
          </p:cNvPr>
          <p:cNvSpPr/>
          <p:nvPr/>
        </p:nvSpPr>
        <p:spPr>
          <a:xfrm>
            <a:off x="475237" y="114300"/>
            <a:ext cx="11070076" cy="855321"/>
          </a:xfrm>
          <a:prstGeom prst="roundRect">
            <a:avLst/>
          </a:prstGeom>
          <a:solidFill>
            <a:schemeClr val="accent5"/>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b="1" cap="all">
                <a:effectLst>
                  <a:outerShdw blurRad="38100" dist="38100" dir="2700000" algn="tl">
                    <a:srgbClr val="000000">
                      <a:alpha val="43137"/>
                    </a:srgbClr>
                  </a:outerShdw>
                </a:effectLst>
              </a:rPr>
              <a:t>Definitions</a:t>
            </a:r>
          </a:p>
        </p:txBody>
      </p:sp>
    </p:spTree>
    <p:extLst>
      <p:ext uri="{BB962C8B-B14F-4D97-AF65-F5344CB8AC3E}">
        <p14:creationId xmlns:p14="http://schemas.microsoft.com/office/powerpoint/2010/main" val="344552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235FB-5C44-F30D-D08A-008D4E4ADAE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D73808F-0350-6ED6-3C27-08A88F21C353}"/>
              </a:ext>
            </a:extLst>
          </p:cNvPr>
          <p:cNvGraphicFramePr>
            <a:graphicFrameLocks noGrp="1"/>
          </p:cNvGraphicFramePr>
          <p:nvPr/>
        </p:nvGraphicFramePr>
        <p:xfrm>
          <a:off x="909921" y="1656086"/>
          <a:ext cx="9907015" cy="5092091"/>
        </p:xfrm>
        <a:graphic>
          <a:graphicData uri="http://schemas.openxmlformats.org/drawingml/2006/table">
            <a:tbl>
              <a:tblPr firstRow="1" bandRow="1">
                <a:tableStyleId>{9DCAF9ED-07DC-4A11-8D7F-57B35C25682E}</a:tableStyleId>
              </a:tblPr>
              <a:tblGrid>
                <a:gridCol w="1812497">
                  <a:extLst>
                    <a:ext uri="{9D8B030D-6E8A-4147-A177-3AD203B41FA5}">
                      <a16:colId xmlns:a16="http://schemas.microsoft.com/office/drawing/2014/main" val="317062230"/>
                    </a:ext>
                  </a:extLst>
                </a:gridCol>
                <a:gridCol w="8094518">
                  <a:extLst>
                    <a:ext uri="{9D8B030D-6E8A-4147-A177-3AD203B41FA5}">
                      <a16:colId xmlns:a16="http://schemas.microsoft.com/office/drawing/2014/main" val="2293084251"/>
                    </a:ext>
                  </a:extLst>
                </a:gridCol>
              </a:tblGrid>
              <a:tr h="367828">
                <a:tc>
                  <a:txBody>
                    <a:bodyPr/>
                    <a:lstStyle/>
                    <a:p>
                      <a:pPr algn="l" fontAlgn="ctr"/>
                      <a:r>
                        <a:rPr lang="en-US" sz="1400" u="none" strike="noStrike">
                          <a:effectLst>
                            <a:outerShdw blurRad="38100" dist="38100" dir="2700000" algn="tl">
                              <a:srgbClr val="000000">
                                <a:alpha val="43137"/>
                              </a:srgbClr>
                            </a:outerShdw>
                          </a:effectLst>
                        </a:rPr>
                        <a:t>Term</a:t>
                      </a:r>
                      <a:endParaRPr lang="en-US" sz="1400" b="0" i="0" u="none" strike="noStrike">
                        <a:solidFill>
                          <a:srgbClr val="000000"/>
                        </a:solidFill>
                        <a:effectLst>
                          <a:outerShdw blurRad="38100" dist="38100" dir="2700000" algn="tl">
                            <a:srgbClr val="000000">
                              <a:alpha val="43137"/>
                            </a:srgbClr>
                          </a:outerShdw>
                        </a:effectLst>
                        <a:latin typeface="Aptos Narrow" panose="020B0004020202020204" pitchFamily="34" charset="0"/>
                      </a:endParaRPr>
                    </a:p>
                  </a:txBody>
                  <a:tcPr marL="4759" marR="4759" marT="4759" marB="0" anchor="ctr"/>
                </a:tc>
                <a:tc>
                  <a:txBody>
                    <a:bodyPr/>
                    <a:lstStyle/>
                    <a:p>
                      <a:pPr algn="l" fontAlgn="t"/>
                      <a:r>
                        <a:rPr lang="en-US" sz="1400" u="none" strike="noStrike">
                          <a:effectLst>
                            <a:outerShdw blurRad="38100" dist="38100" dir="2700000" algn="tl">
                              <a:srgbClr val="000000">
                                <a:alpha val="43137"/>
                              </a:srgbClr>
                            </a:outerShdw>
                          </a:effectLst>
                        </a:rPr>
                        <a:t>Definition</a:t>
                      </a:r>
                      <a:endParaRPr lang="en-US" sz="1400" b="0" i="0" u="none" strike="noStrike">
                        <a:solidFill>
                          <a:srgbClr val="000000"/>
                        </a:solidFill>
                        <a:effectLst>
                          <a:outerShdw blurRad="38100" dist="38100" dir="2700000" algn="tl">
                            <a:srgbClr val="000000">
                              <a:alpha val="43137"/>
                            </a:srgbClr>
                          </a:outerShdw>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1840340588"/>
                  </a:ext>
                </a:extLst>
              </a:tr>
              <a:tr h="822960">
                <a:tc>
                  <a:txBody>
                    <a:bodyPr/>
                    <a:lstStyle/>
                    <a:p>
                      <a:pPr algn="l" fontAlgn="ctr"/>
                      <a:r>
                        <a:rPr lang="en-US" sz="1100" u="none" strike="noStrike">
                          <a:effectLst/>
                        </a:rPr>
                        <a:t>Modification of Delivery Points</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In the event that a Network Customer desires to modify an existing delivery point in a manner requiring action by a Transmission Owner, it shall initiate such modification by notifying the Transmission Provider and Transmission Owner of this desired change.  Such notification, processing and cost recovery of all facilities associated with such request shall be governed by the provisions of Section 31.2a. above and Attachment AQ hereto.</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1869737668"/>
                  </a:ext>
                </a:extLst>
              </a:tr>
              <a:tr h="1262997">
                <a:tc>
                  <a:txBody>
                    <a:bodyPr/>
                    <a:lstStyle/>
                    <a:p>
                      <a:pPr algn="l" fontAlgn="ctr"/>
                      <a:r>
                        <a:rPr lang="en-US" sz="1100" u="none" strike="noStrike">
                          <a:effectLst/>
                        </a:rPr>
                        <a:t>Network Load</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The load that a Network Customer designates for Network Integration Transmission Service under Part III of the Tariff.  The Network Customer's Network Load shall include all load served by the output of any Network Resources designated by the Network Customer.  A Network Customer may elect to designate less than its total load as Network Load but may not designate only part of the load at a discrete Point of Delivery.  Where an Eligible Customer has elected not to designate a particular load at discrete points of delivery as Network Load, the Eligible Customer is responsible for making separate arrangements under Part II of the Tariff for any Point-To-Point Transmission Service that may be necessary for such non-designated load.</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2625041371"/>
                  </a:ext>
                </a:extLst>
              </a:tr>
              <a:tr h="565243">
                <a:tc>
                  <a:txBody>
                    <a:bodyPr/>
                    <a:lstStyle/>
                    <a:p>
                      <a:pPr algn="l" fontAlgn="ctr"/>
                      <a:r>
                        <a:rPr lang="en-US" sz="1100" u="none" strike="noStrike">
                          <a:effectLst/>
                        </a:rPr>
                        <a:t>New Delivery Point</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When a Network Customer requests a new delivery point to be built to serve its load such notification and processing of the request shall be governed by the provisions of Attachment AQ.</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2871236929"/>
                  </a:ext>
                </a:extLst>
              </a:tr>
              <a:tr h="319535">
                <a:tc>
                  <a:txBody>
                    <a:bodyPr/>
                    <a:lstStyle/>
                    <a:p>
                      <a:pPr algn="l" fontAlgn="ctr"/>
                      <a:r>
                        <a:rPr lang="en-US" sz="1100" u="none" strike="noStrike">
                          <a:effectLst/>
                        </a:rPr>
                        <a:t>Non-Legacy</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ITP Non-Legacy Request (have been studied in a GI process and are in the ITP models)</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731281483"/>
                  </a:ext>
                </a:extLst>
              </a:tr>
              <a:tr h="580762">
                <a:tc>
                  <a:txBody>
                    <a:bodyPr/>
                    <a:lstStyle/>
                    <a:p>
                      <a:pPr algn="l" fontAlgn="ctr"/>
                      <a:r>
                        <a:rPr lang="en-US" sz="1100" u="none" strike="noStrike">
                          <a:effectLst/>
                        </a:rPr>
                        <a:t>Point of Interconnection</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shall mean the point, as set forth in Appendix A to the Generator Interconnection Agreement or Interim Generator Interconnection Agreement, as applicable, where the Interconnection Facilities connect to the Transmission System.</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1345059268"/>
                  </a:ext>
                </a:extLst>
              </a:tr>
              <a:tr h="532686">
                <a:tc>
                  <a:txBody>
                    <a:bodyPr/>
                    <a:lstStyle/>
                    <a:p>
                      <a:pPr algn="l" fontAlgn="ctr"/>
                      <a:r>
                        <a:rPr lang="en-US" sz="1100" u="none" strike="noStrike">
                          <a:effectLst/>
                        </a:rPr>
                        <a:t>Prior-Queued Request</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An Interconnection Request that has neither been withdrawn nor terminated, that has a higher queue priority (was entered in an earlier DISIS Queue Cluster Window) than Current-Queue Requests and is not an ITP Generator.</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4195707769"/>
                  </a:ext>
                </a:extLst>
              </a:tr>
              <a:tr h="640080">
                <a:tc>
                  <a:txBody>
                    <a:bodyPr/>
                    <a:lstStyle/>
                    <a:p>
                      <a:pPr algn="l" fontAlgn="ctr"/>
                      <a:r>
                        <a:rPr lang="en-US" sz="1100" u="none" strike="noStrike">
                          <a:effectLst/>
                        </a:rPr>
                        <a:t>Transfer Distribution Factor</a:t>
                      </a:r>
                      <a:endParaRPr lang="en-US" sz="1100" b="0" i="0" u="none" strike="noStrike">
                        <a:solidFill>
                          <a:srgbClr val="000000"/>
                        </a:solidFill>
                        <a:effectLst/>
                        <a:latin typeface="Aptos Narrow" panose="020B0004020202020204" pitchFamily="34" charset="0"/>
                      </a:endParaRPr>
                    </a:p>
                  </a:txBody>
                  <a:tcPr marL="4759" marR="4759" marT="4759" marB="0" anchor="ctr"/>
                </a:tc>
                <a:tc>
                  <a:txBody>
                    <a:bodyPr/>
                    <a:lstStyle/>
                    <a:p>
                      <a:pPr algn="l" fontAlgn="t"/>
                      <a:r>
                        <a:rPr lang="en-US" sz="1100" u="none" strike="noStrike">
                          <a:effectLst/>
                        </a:rPr>
                        <a:t>The impact of an interchange transaction or power injection at a bus on a given </a:t>
                      </a:r>
                      <a:r>
                        <a:rPr lang="en-US" sz="1100" u="none" strike="noStrike" err="1">
                          <a:effectLst/>
                        </a:rPr>
                        <a:t>flowgate</a:t>
                      </a:r>
                      <a:r>
                        <a:rPr lang="en-US" sz="1100" u="none" strike="noStrike">
                          <a:effectLst/>
                        </a:rPr>
                        <a:t>; the measure of responsiveness or change in electrical loading on system facilities due to a change in electric power transfer from one area to another expressed in as a percentage (up to 100%) of the change in power transfer.</a:t>
                      </a:r>
                      <a:endParaRPr lang="en-US" sz="1100" b="0" i="0" u="none" strike="noStrike">
                        <a:solidFill>
                          <a:srgbClr val="000000"/>
                        </a:solidFill>
                        <a:effectLst/>
                        <a:latin typeface="Aptos Narrow" panose="020B0004020202020204" pitchFamily="34" charset="0"/>
                      </a:endParaRPr>
                    </a:p>
                  </a:txBody>
                  <a:tcPr marL="4759" marR="4759" marT="4759" marB="0" anchor="ctr"/>
                </a:tc>
                <a:extLst>
                  <a:ext uri="{0D108BD9-81ED-4DB2-BD59-A6C34878D82A}">
                    <a16:rowId xmlns:a16="http://schemas.microsoft.com/office/drawing/2014/main" val="1211067532"/>
                  </a:ext>
                </a:extLst>
              </a:tr>
            </a:tbl>
          </a:graphicData>
        </a:graphic>
      </p:graphicFrame>
      <p:sp>
        <p:nvSpPr>
          <p:cNvPr id="6" name="Rectangle: Rounded Corners 5">
            <a:extLst>
              <a:ext uri="{FF2B5EF4-FFF2-40B4-BE49-F238E27FC236}">
                <a16:creationId xmlns:a16="http://schemas.microsoft.com/office/drawing/2014/main" id="{9D897D89-11B5-F8B3-F689-62DA7E1EA352}"/>
              </a:ext>
            </a:extLst>
          </p:cNvPr>
          <p:cNvSpPr/>
          <p:nvPr/>
        </p:nvSpPr>
        <p:spPr>
          <a:xfrm>
            <a:off x="475237" y="114300"/>
            <a:ext cx="11070076" cy="855321"/>
          </a:xfrm>
          <a:prstGeom prst="roundRect">
            <a:avLst/>
          </a:prstGeom>
          <a:solidFill>
            <a:schemeClr val="accent5"/>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b="1" cap="all">
                <a:effectLst>
                  <a:outerShdw blurRad="38100" dist="38100" dir="2700000" algn="tl">
                    <a:srgbClr val="000000">
                      <a:alpha val="43137"/>
                    </a:srgbClr>
                  </a:outerShdw>
                </a:effectLst>
              </a:rPr>
              <a:t>Definitions</a:t>
            </a:r>
          </a:p>
        </p:txBody>
      </p:sp>
    </p:spTree>
    <p:extLst>
      <p:ext uri="{BB962C8B-B14F-4D97-AF65-F5344CB8AC3E}">
        <p14:creationId xmlns:p14="http://schemas.microsoft.com/office/powerpoint/2010/main" val="2467203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D630-C9E4-7B71-60C2-8152890D642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1FE438A-7E8A-5828-5370-620B9E837AC4}"/>
              </a:ext>
            </a:extLst>
          </p:cNvPr>
          <p:cNvGraphicFramePr>
            <a:graphicFrameLocks noGrp="1"/>
          </p:cNvGraphicFramePr>
          <p:nvPr/>
        </p:nvGraphicFramePr>
        <p:xfrm>
          <a:off x="2836762" y="1119900"/>
          <a:ext cx="5363587" cy="5623800"/>
        </p:xfrm>
        <a:graphic>
          <a:graphicData uri="http://schemas.openxmlformats.org/drawingml/2006/table">
            <a:tbl>
              <a:tblPr firstRow="1" bandRow="1">
                <a:tableStyleId>{1E171933-4619-4E11-9A3F-F7608DF75F80}</a:tableStyleId>
              </a:tblPr>
              <a:tblGrid>
                <a:gridCol w="1157347">
                  <a:extLst>
                    <a:ext uri="{9D8B030D-6E8A-4147-A177-3AD203B41FA5}">
                      <a16:colId xmlns:a16="http://schemas.microsoft.com/office/drawing/2014/main" val="3027184866"/>
                    </a:ext>
                  </a:extLst>
                </a:gridCol>
                <a:gridCol w="4206240">
                  <a:extLst>
                    <a:ext uri="{9D8B030D-6E8A-4147-A177-3AD203B41FA5}">
                      <a16:colId xmlns:a16="http://schemas.microsoft.com/office/drawing/2014/main" val="3161133770"/>
                    </a:ext>
                  </a:extLst>
                </a:gridCol>
              </a:tblGrid>
              <a:tr h="267800">
                <a:tc>
                  <a:txBody>
                    <a:bodyPr/>
                    <a:lstStyle/>
                    <a:p>
                      <a:pPr algn="l" fontAlgn="ctr"/>
                      <a:r>
                        <a:rPr lang="en-US" sz="1400" u="none" strike="noStrike">
                          <a:effectLst>
                            <a:outerShdw blurRad="38100" dist="38100" dir="2700000" algn="tl">
                              <a:srgbClr val="000000">
                                <a:alpha val="43137"/>
                              </a:srgbClr>
                            </a:outerShdw>
                          </a:effectLst>
                        </a:rPr>
                        <a:t>Acronym</a:t>
                      </a:r>
                      <a:endParaRPr lang="en-US" sz="1400" b="0" i="0" u="none" strike="noStrike">
                        <a:solidFill>
                          <a:srgbClr val="000000"/>
                        </a:solidFill>
                        <a:effectLst>
                          <a:outerShdw blurRad="38100" dist="38100" dir="2700000" algn="tl">
                            <a:srgbClr val="000000">
                              <a:alpha val="43137"/>
                            </a:srgbClr>
                          </a:outerShdw>
                        </a:effectLst>
                        <a:latin typeface="Aptos Narrow" panose="020B0004020202020204" pitchFamily="34" charset="0"/>
                      </a:endParaRPr>
                    </a:p>
                  </a:txBody>
                  <a:tcPr marL="7620" marR="7620" marT="7620" marB="0" anchor="ctr"/>
                </a:tc>
                <a:tc>
                  <a:txBody>
                    <a:bodyPr/>
                    <a:lstStyle/>
                    <a:p>
                      <a:pPr algn="l" fontAlgn="ctr"/>
                      <a:r>
                        <a:rPr lang="en-US" sz="1400" u="none" strike="noStrike">
                          <a:effectLst>
                            <a:outerShdw blurRad="38100" dist="38100" dir="2700000" algn="tl">
                              <a:srgbClr val="000000">
                                <a:alpha val="43137"/>
                              </a:srgbClr>
                            </a:outerShdw>
                          </a:effectLst>
                        </a:rPr>
                        <a:t>Name</a:t>
                      </a:r>
                      <a:endParaRPr lang="en-US" sz="1400" b="0" i="0" u="none" strike="noStrike">
                        <a:solidFill>
                          <a:srgbClr val="000000"/>
                        </a:solidFill>
                        <a:effectLst>
                          <a:outerShdw blurRad="38100" dist="38100" dir="2700000" algn="tl">
                            <a:srgbClr val="000000">
                              <a:alpha val="43137"/>
                            </a:srgbClr>
                          </a:outerShdw>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59988143"/>
                  </a:ext>
                </a:extLst>
              </a:tr>
              <a:tr h="267800">
                <a:tc>
                  <a:txBody>
                    <a:bodyPr/>
                    <a:lstStyle/>
                    <a:p>
                      <a:pPr algn="l" fontAlgn="ctr"/>
                      <a:r>
                        <a:rPr lang="en-US" sz="1200" u="none" strike="noStrike">
                          <a:effectLst/>
                        </a:rPr>
                        <a:t>BOD</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Board of Directors</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685312113"/>
                  </a:ext>
                </a:extLst>
              </a:tr>
              <a:tr h="267800">
                <a:tc>
                  <a:txBody>
                    <a:bodyPr/>
                    <a:lstStyle/>
                    <a:p>
                      <a:pPr algn="l" fontAlgn="ctr"/>
                      <a:r>
                        <a:rPr lang="en-US" sz="1200" b="0" u="none" strike="noStrike">
                          <a:solidFill>
                            <a:srgbClr val="000000"/>
                          </a:solidFill>
                          <a:effectLst/>
                        </a:rPr>
                        <a:t>COD</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b="0" u="none" strike="noStrike">
                          <a:solidFill>
                            <a:srgbClr val="000000"/>
                          </a:solidFill>
                          <a:effectLst/>
                        </a:rPr>
                        <a:t>Commercial Operation Date</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058897290"/>
                  </a:ext>
                </a:extLst>
              </a:tr>
              <a:tr h="267800">
                <a:tc>
                  <a:txBody>
                    <a:bodyPr/>
                    <a:lstStyle/>
                    <a:p>
                      <a:pPr algn="l" fontAlgn="ctr"/>
                      <a:r>
                        <a:rPr lang="en-US" sz="1200" u="none" strike="noStrike">
                          <a:effectLst/>
                        </a:rPr>
                        <a:t>CQ Request</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Current-Queue Request</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75005498"/>
                  </a:ext>
                </a:extLst>
              </a:tr>
              <a:tr h="267800">
                <a:tc>
                  <a:txBody>
                    <a:bodyPr/>
                    <a:lstStyle/>
                    <a:p>
                      <a:pPr algn="l" fontAlgn="ctr"/>
                      <a:r>
                        <a:rPr lang="en-US" sz="1200" u="none" strike="noStrike">
                          <a:effectLst/>
                        </a:rPr>
                        <a:t>DISIS</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Definitive Interconnection System Impact Study</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418427488"/>
                  </a:ext>
                </a:extLst>
              </a:tr>
              <a:tr h="267800">
                <a:tc>
                  <a:txBody>
                    <a:bodyPr/>
                    <a:lstStyle/>
                    <a:p>
                      <a:pPr algn="l" fontAlgn="ctr"/>
                      <a:r>
                        <a:rPr lang="en-US" sz="1200" u="none" strike="noStrike">
                          <a:effectLst/>
                        </a:rPr>
                        <a:t>EE</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Electrically Equivalent</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884623890"/>
                  </a:ext>
                </a:extLst>
              </a:tr>
              <a:tr h="267800">
                <a:tc>
                  <a:txBody>
                    <a:bodyPr/>
                    <a:lstStyle/>
                    <a:p>
                      <a:pPr algn="l" fontAlgn="ctr"/>
                      <a:r>
                        <a:rPr lang="en-US" sz="1200" u="none" strike="noStrike">
                          <a:effectLst/>
                        </a:rPr>
                        <a:t>ESR</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Electric Storage Resource</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699669973"/>
                  </a:ext>
                </a:extLst>
              </a:tr>
              <a:tr h="267800">
                <a:tc>
                  <a:txBody>
                    <a:bodyPr/>
                    <a:lstStyle/>
                    <a:p>
                      <a:pPr algn="l" fontAlgn="ctr"/>
                      <a:r>
                        <a:rPr lang="en-US" sz="1200" u="none" strike="noStrike">
                          <a:effectLst/>
                        </a:rPr>
                        <a:t>ESR-LA</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Electric Storage Resource Load Assessment</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495800422"/>
                  </a:ext>
                </a:extLst>
              </a:tr>
              <a:tr h="267800">
                <a:tc>
                  <a:txBody>
                    <a:bodyPr/>
                    <a:lstStyle/>
                    <a:p>
                      <a:pPr algn="l" fontAlgn="ctr"/>
                      <a:r>
                        <a:rPr lang="en-US" sz="1200" u="none" strike="noStrike">
                          <a:effectLst/>
                        </a:rPr>
                        <a:t>GIAG</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Generation Interconnection Advisory Group</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141665555"/>
                  </a:ext>
                </a:extLst>
              </a:tr>
              <a:tr h="267800">
                <a:tc>
                  <a:txBody>
                    <a:bodyPr/>
                    <a:lstStyle/>
                    <a:p>
                      <a:pPr algn="l" fontAlgn="ctr"/>
                      <a:r>
                        <a:rPr lang="en-US" sz="1200" u="none" strike="noStrike">
                          <a:effectLst/>
                        </a:rPr>
                        <a:t>HVER</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High Variable Energy Resource</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280249328"/>
                  </a:ext>
                </a:extLst>
              </a:tr>
              <a:tr h="267800">
                <a:tc>
                  <a:txBody>
                    <a:bodyPr/>
                    <a:lstStyle/>
                    <a:p>
                      <a:pPr algn="l" fontAlgn="ctr"/>
                      <a:r>
                        <a:rPr lang="en-US" sz="1200" u="none" strike="noStrike">
                          <a:effectLst/>
                        </a:rPr>
                        <a:t>MOPC</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Markets and Operations Policy Committee</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227253377"/>
                  </a:ext>
                </a:extLst>
              </a:tr>
              <a:tr h="267800">
                <a:tc>
                  <a:txBody>
                    <a:bodyPr/>
                    <a:lstStyle/>
                    <a:p>
                      <a:pPr algn="l" fontAlgn="ctr"/>
                      <a:r>
                        <a:rPr lang="en-US" sz="1200" u="none" strike="noStrike">
                          <a:effectLst/>
                        </a:rPr>
                        <a:t>MW</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Megawatt</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708326876"/>
                  </a:ext>
                </a:extLst>
              </a:tr>
              <a:tr h="267800">
                <a:tc>
                  <a:txBody>
                    <a:bodyPr/>
                    <a:lstStyle/>
                    <a:p>
                      <a:pPr algn="l" fontAlgn="ctr"/>
                      <a:r>
                        <a:rPr lang="en-US" sz="1200" u="none" strike="noStrike">
                          <a:effectLst/>
                        </a:rPr>
                        <a:t>NL</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Non-Legacy</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906974279"/>
                  </a:ext>
                </a:extLst>
              </a:tr>
              <a:tr h="267800">
                <a:tc>
                  <a:txBody>
                    <a:bodyPr/>
                    <a:lstStyle/>
                    <a:p>
                      <a:pPr algn="l" fontAlgn="ctr"/>
                      <a:r>
                        <a:rPr lang="en-US" sz="1200" u="none" strike="noStrike">
                          <a:effectLst/>
                        </a:rPr>
                        <a:t>ORWG</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Operating Reliability Working Group</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4110097858"/>
                  </a:ext>
                </a:extLst>
              </a:tr>
              <a:tr h="267800">
                <a:tc>
                  <a:txBody>
                    <a:bodyPr/>
                    <a:lstStyle/>
                    <a:p>
                      <a:pPr algn="l" fontAlgn="ctr"/>
                      <a:r>
                        <a:rPr lang="en-US" sz="1200" u="none" strike="noStrike">
                          <a:effectLst/>
                        </a:rPr>
                        <a:t>POI</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Point of Interconnection</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19894666"/>
                  </a:ext>
                </a:extLst>
              </a:tr>
              <a:tr h="267800">
                <a:tc>
                  <a:txBody>
                    <a:bodyPr/>
                    <a:lstStyle/>
                    <a:p>
                      <a:pPr algn="l" fontAlgn="ctr"/>
                      <a:r>
                        <a:rPr lang="en-US" sz="1200" u="none" strike="noStrike">
                          <a:effectLst/>
                        </a:rPr>
                        <a:t>PQ</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Prior-Queue</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489959541"/>
                  </a:ext>
                </a:extLst>
              </a:tr>
              <a:tr h="267800">
                <a:tc>
                  <a:txBody>
                    <a:bodyPr/>
                    <a:lstStyle/>
                    <a:p>
                      <a:pPr algn="l" fontAlgn="ctr"/>
                      <a:r>
                        <a:rPr lang="en-US" sz="1200" u="none" strike="noStrike">
                          <a:effectLst/>
                        </a:rPr>
                        <a:t>PTDF</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Power Transfer Distribution Factor</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583080689"/>
                  </a:ext>
                </a:extLst>
              </a:tr>
              <a:tr h="267800">
                <a:tc>
                  <a:txBody>
                    <a:bodyPr/>
                    <a:lstStyle/>
                    <a:p>
                      <a:pPr algn="l" fontAlgn="ctr"/>
                      <a:r>
                        <a:rPr lang="en-US" sz="1200" b="0" u="none" strike="noStrike">
                          <a:solidFill>
                            <a:srgbClr val="000000"/>
                          </a:solidFill>
                          <a:effectLst/>
                        </a:rPr>
                        <a:t>QOL</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b="0" u="none" strike="noStrike">
                          <a:solidFill>
                            <a:srgbClr val="000000"/>
                          </a:solidFill>
                          <a:effectLst/>
                        </a:rPr>
                        <a:t>Quarterly Operating Limit</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328243141"/>
                  </a:ext>
                </a:extLst>
              </a:tr>
              <a:tr h="267800">
                <a:tc>
                  <a:txBody>
                    <a:bodyPr/>
                    <a:lstStyle/>
                    <a:p>
                      <a:pPr algn="l" fontAlgn="ctr"/>
                      <a:r>
                        <a:rPr lang="en-US" sz="1200" u="none" strike="noStrike">
                          <a:effectLst/>
                        </a:rPr>
                        <a:t>RTWG</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Regional Tariff Working Group</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730818550"/>
                  </a:ext>
                </a:extLst>
              </a:tr>
              <a:tr h="267800">
                <a:tc>
                  <a:txBody>
                    <a:bodyPr/>
                    <a:lstStyle/>
                    <a:p>
                      <a:pPr algn="l" fontAlgn="ctr"/>
                      <a:r>
                        <a:rPr lang="en-US" sz="1200" u="none" strike="noStrike">
                          <a:effectLst/>
                        </a:rPr>
                        <a:t>TDF</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Transfer Distribution Factor</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347406166"/>
                  </a:ext>
                </a:extLst>
              </a:tr>
              <a:tr h="267800">
                <a:tc>
                  <a:txBody>
                    <a:bodyPr/>
                    <a:lstStyle/>
                    <a:p>
                      <a:pPr algn="l" fontAlgn="ctr"/>
                      <a:r>
                        <a:rPr lang="en-US" sz="1200" u="none" strike="noStrike">
                          <a:effectLst/>
                        </a:rPr>
                        <a:t>TWG</a:t>
                      </a:r>
                      <a:endParaRPr lang="en-US" sz="1200" b="0" i="0" u="none" strike="noStrike">
                        <a:solidFill>
                          <a:srgbClr val="000000"/>
                        </a:solidFill>
                        <a:effectLst/>
                        <a:latin typeface="Aptos Narrow" panose="020B0004020202020204" pitchFamily="34" charset="0"/>
                      </a:endParaRPr>
                    </a:p>
                  </a:txBody>
                  <a:tcPr marL="7620" marR="7620" marT="7620" marB="0" anchor="ctr"/>
                </a:tc>
                <a:tc>
                  <a:txBody>
                    <a:bodyPr/>
                    <a:lstStyle/>
                    <a:p>
                      <a:pPr algn="l" fontAlgn="ctr"/>
                      <a:r>
                        <a:rPr lang="en-US" sz="1200" u="none" strike="noStrike">
                          <a:effectLst/>
                        </a:rPr>
                        <a:t>Transmission Working Group</a:t>
                      </a:r>
                      <a:endParaRPr lang="en-US" sz="12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4131122702"/>
                  </a:ext>
                </a:extLst>
              </a:tr>
            </a:tbl>
          </a:graphicData>
        </a:graphic>
      </p:graphicFrame>
      <p:sp>
        <p:nvSpPr>
          <p:cNvPr id="6" name="Rectangle: Rounded Corners 5">
            <a:extLst>
              <a:ext uri="{FF2B5EF4-FFF2-40B4-BE49-F238E27FC236}">
                <a16:creationId xmlns:a16="http://schemas.microsoft.com/office/drawing/2014/main" id="{C3FFC9F1-31BA-4014-68B6-40FAB7F842EE}"/>
              </a:ext>
            </a:extLst>
          </p:cNvPr>
          <p:cNvSpPr/>
          <p:nvPr/>
        </p:nvSpPr>
        <p:spPr>
          <a:xfrm>
            <a:off x="475237" y="114300"/>
            <a:ext cx="11070076" cy="855321"/>
          </a:xfrm>
          <a:prstGeom prst="roundRect">
            <a:avLst/>
          </a:prstGeom>
          <a:solidFill>
            <a:schemeClr val="accent5"/>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b="1" cap="all">
                <a:effectLst>
                  <a:outerShdw blurRad="38100" dist="38100" dir="2700000" algn="tl">
                    <a:srgbClr val="000000">
                      <a:alpha val="43137"/>
                    </a:srgbClr>
                  </a:outerShdw>
                </a:effectLst>
              </a:rPr>
              <a:t>Acronyms</a:t>
            </a:r>
          </a:p>
        </p:txBody>
      </p:sp>
    </p:spTree>
    <p:extLst>
      <p:ext uri="{BB962C8B-B14F-4D97-AF65-F5344CB8AC3E}">
        <p14:creationId xmlns:p14="http://schemas.microsoft.com/office/powerpoint/2010/main" val="4021922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AFFFB999-3960-4AC2-8AEE-23675E8E8800}"/>
              </a:ext>
            </a:extLst>
          </p:cNvPr>
          <p:cNvGraphicFramePr/>
          <p:nvPr/>
        </p:nvGraphicFramePr>
        <p:xfrm>
          <a:off x="800100" y="365125"/>
          <a:ext cx="105537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79194137-92A1-E409-CDB3-17964ADC1722}"/>
              </a:ext>
            </a:extLst>
          </p:cNvPr>
          <p:cNvGraphicFramePr/>
          <p:nvPr/>
        </p:nvGraphicFramePr>
        <p:xfrm>
          <a:off x="689336" y="1203768"/>
          <a:ext cx="10896922" cy="55068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951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0765AFA-ACBB-FA21-A2D4-BA1B8D23E997}"/>
              </a:ext>
            </a:extLst>
          </p:cNvPr>
          <p:cNvGraphicFramePr/>
          <p:nvPr>
            <p:extLst>
              <p:ext uri="{D42A27DB-BD31-4B8C-83A1-F6EECF244321}">
                <p14:modId xmlns:p14="http://schemas.microsoft.com/office/powerpoint/2010/main" val="980976141"/>
              </p:ext>
            </p:extLst>
          </p:nvPr>
        </p:nvGraphicFramePr>
        <p:xfrm>
          <a:off x="800100" y="573674"/>
          <a:ext cx="10553700" cy="907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6ED2F284-6CF5-4B0F-69B2-23F94F0A8FFB}"/>
              </a:ext>
            </a:extLst>
          </p:cNvPr>
          <p:cNvGraphicFramePr>
            <a:graphicFrameLocks noGrp="1"/>
          </p:cNvGraphicFramePr>
          <p:nvPr>
            <p:ph idx="1"/>
            <p:extLst>
              <p:ext uri="{D42A27DB-BD31-4B8C-83A1-F6EECF244321}">
                <p14:modId xmlns:p14="http://schemas.microsoft.com/office/powerpoint/2010/main" val="699172158"/>
              </p:ext>
            </p:extLst>
          </p:nvPr>
        </p:nvGraphicFramePr>
        <p:xfrm>
          <a:off x="800100" y="1481328"/>
          <a:ext cx="10553700" cy="46956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909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B7AF7ED-F649-15FF-338A-AFC20BE47229}"/>
              </a:ext>
            </a:extLst>
          </p:cNvPr>
          <p:cNvGraphicFramePr>
            <a:graphicFrameLocks noGrp="1"/>
          </p:cNvGraphicFramePr>
          <p:nvPr>
            <p:ph sz="half" idx="1"/>
            <p:extLst>
              <p:ext uri="{D42A27DB-BD31-4B8C-83A1-F6EECF244321}">
                <p14:modId xmlns:p14="http://schemas.microsoft.com/office/powerpoint/2010/main" val="1148491320"/>
              </p:ext>
            </p:extLst>
          </p:nvPr>
        </p:nvGraphicFramePr>
        <p:xfrm>
          <a:off x="333424" y="1641986"/>
          <a:ext cx="11525151" cy="4621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3BF91A56-9218-836A-C114-7A8122DFC754}"/>
              </a:ext>
            </a:extLst>
          </p:cNvPr>
          <p:cNvSpPr/>
          <p:nvPr/>
        </p:nvSpPr>
        <p:spPr>
          <a:xfrm>
            <a:off x="434238" y="410137"/>
            <a:ext cx="11064240" cy="806192"/>
          </a:xfrm>
          <a:prstGeom prst="roundRect">
            <a:avLst/>
          </a:prstGeom>
          <a:solidFill>
            <a:schemeClr val="accent5"/>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b="1" cap="all">
                <a:effectLst>
                  <a:outerShdw blurRad="38100" dist="38100" dir="2700000" algn="tl">
                    <a:srgbClr val="000000">
                      <a:alpha val="43137"/>
                    </a:srgbClr>
                  </a:outerShdw>
                </a:effectLst>
              </a:rPr>
              <a:t>QOL Requirements</a:t>
            </a:r>
          </a:p>
        </p:txBody>
      </p:sp>
    </p:spTree>
    <p:extLst>
      <p:ext uri="{BB962C8B-B14F-4D97-AF65-F5344CB8AC3E}">
        <p14:creationId xmlns:p14="http://schemas.microsoft.com/office/powerpoint/2010/main" val="1293981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40FE0B-3953-4D4E-F0B8-381A18308B48}"/>
              </a:ext>
            </a:extLst>
          </p:cNvPr>
          <p:cNvSpPr txBox="1">
            <a:spLocks/>
          </p:cNvSpPr>
          <p:nvPr/>
        </p:nvSpPr>
        <p:spPr>
          <a:xfrm>
            <a:off x="838200" y="222717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2"/>
                </a:solidFill>
              </a:rPr>
              <a:t>Applicability and Timeline</a:t>
            </a:r>
          </a:p>
        </p:txBody>
      </p:sp>
    </p:spTree>
    <p:extLst>
      <p:ext uri="{BB962C8B-B14F-4D97-AF65-F5344CB8AC3E}">
        <p14:creationId xmlns:p14="http://schemas.microsoft.com/office/powerpoint/2010/main" val="11356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9474E-F92E-4554-4316-83BF2200EF9A}"/>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4ABF1C9-A1C9-267B-B6DF-52A621048BFB}"/>
              </a:ext>
            </a:extLst>
          </p:cNvPr>
          <p:cNvGraphicFramePr/>
          <p:nvPr/>
        </p:nvGraphicFramePr>
        <p:xfrm>
          <a:off x="352425" y="1419225"/>
          <a:ext cx="11325225" cy="523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72B4198D-E379-20C0-BDD1-DF98B2A4C71B}"/>
              </a:ext>
            </a:extLst>
          </p:cNvPr>
          <p:cNvSpPr/>
          <p:nvPr/>
        </p:nvSpPr>
        <p:spPr>
          <a:xfrm>
            <a:off x="434238" y="410137"/>
            <a:ext cx="11064240" cy="806192"/>
          </a:xfrm>
          <a:prstGeom prst="roundRect">
            <a:avLst/>
          </a:prstGeom>
          <a:solidFill>
            <a:schemeClr val="accent5"/>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b="1" cap="all">
                <a:effectLst>
                  <a:outerShdw blurRad="38100" dist="38100" dir="2700000" algn="tl">
                    <a:srgbClr val="000000">
                      <a:alpha val="43137"/>
                    </a:srgbClr>
                  </a:outerShdw>
                </a:effectLst>
              </a:rPr>
              <a:t>Applicability</a:t>
            </a:r>
          </a:p>
        </p:txBody>
      </p:sp>
    </p:spTree>
    <p:extLst>
      <p:ext uri="{BB962C8B-B14F-4D97-AF65-F5344CB8AC3E}">
        <p14:creationId xmlns:p14="http://schemas.microsoft.com/office/powerpoint/2010/main" val="396413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68B782A-0B7A-AFA1-3D39-65C0F9D8C2AC}"/>
              </a:ext>
            </a:extLst>
          </p:cNvPr>
          <p:cNvGraphicFramePr/>
          <p:nvPr/>
        </p:nvGraphicFramePr>
        <p:xfrm>
          <a:off x="800100" y="365125"/>
          <a:ext cx="10553700"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C0EECE88-146E-004F-57DC-88798D9461D7}"/>
              </a:ext>
            </a:extLst>
          </p:cNvPr>
          <p:cNvGraphicFramePr>
            <a:graphicFrameLocks noGrp="1"/>
          </p:cNvGraphicFramePr>
          <p:nvPr>
            <p:ph idx="1"/>
          </p:nvPr>
        </p:nvGraphicFramePr>
        <p:xfrm>
          <a:off x="800100" y="1825625"/>
          <a:ext cx="10553700" cy="4480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1116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3C2FB-AD8F-332E-D11D-4FC8FA595B1A}"/>
            </a:ext>
          </a:extLst>
        </p:cNvPr>
        <p:cNvGrpSpPr/>
        <p:nvPr/>
      </p:nvGrpSpPr>
      <p:grpSpPr>
        <a:xfrm>
          <a:off x="0" y="0"/>
          <a:ext cx="0" cy="0"/>
          <a:chOff x="0" y="0"/>
          <a:chExt cx="0" cy="0"/>
        </a:xfrm>
      </p:grpSpPr>
      <p:sp>
        <p:nvSpPr>
          <p:cNvPr id="176" name="Content Placeholder 2">
            <a:extLst>
              <a:ext uri="{FF2B5EF4-FFF2-40B4-BE49-F238E27FC236}">
                <a16:creationId xmlns:a16="http://schemas.microsoft.com/office/drawing/2014/main" id="{615EC2B2-F0EA-7452-1194-931571B2D662}"/>
              </a:ext>
            </a:extLst>
          </p:cNvPr>
          <p:cNvSpPr txBox="1">
            <a:spLocks/>
          </p:cNvSpPr>
          <p:nvPr/>
        </p:nvSpPr>
        <p:spPr>
          <a:xfrm>
            <a:off x="998456" y="1617859"/>
            <a:ext cx="10797643" cy="1472084"/>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200"/>
              </a:spcBef>
              <a:spcAft>
                <a:spcPts val="600"/>
              </a:spcAft>
              <a:buClr>
                <a:schemeClr val="tx1">
                  <a:lumMod val="65000"/>
                  <a:lumOff val="35000"/>
                </a:schemeClr>
              </a:buClr>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5111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79692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3pPr>
            <a:lvl4pPr marL="1082675"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4pPr>
            <a:lvl5pPr marL="1376363" indent="-228600" algn="l" defTabSz="914400" rtl="0" eaLnBrk="1" latinLnBrk="0" hangingPunct="1">
              <a:lnSpc>
                <a:spcPct val="100000"/>
              </a:lnSpc>
              <a:spcBef>
                <a:spcPts val="600"/>
              </a:spcBef>
              <a:spcAft>
                <a:spcPts val="200"/>
              </a:spcAft>
              <a:buClr>
                <a:schemeClr val="tx1">
                  <a:lumMod val="65000"/>
                  <a:lumOff val="35000"/>
                </a:schemeClr>
              </a:buClr>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4999"/>
              </a:lnSpc>
              <a:buClr>
                <a:srgbClr val="66838F"/>
              </a:buClr>
              <a:buFont typeface="Symbol" panose="05050102010706020507" pitchFamily="18" charset="2"/>
              <a:buChar char=""/>
            </a:pPr>
            <a:endParaRPr lang="en-US" sz="1800" kern="100">
              <a:latin typeface="Aptos"/>
              <a:cs typeface="Times New Roman"/>
            </a:endParaRPr>
          </a:p>
        </p:txBody>
      </p:sp>
      <p:sp>
        <p:nvSpPr>
          <p:cNvPr id="23" name="Rectangle: Rounded Corners 22">
            <a:extLst>
              <a:ext uri="{FF2B5EF4-FFF2-40B4-BE49-F238E27FC236}">
                <a16:creationId xmlns:a16="http://schemas.microsoft.com/office/drawing/2014/main" id="{81CD9450-9BCE-BD7E-6FC3-04EE793C4786}"/>
              </a:ext>
            </a:extLst>
          </p:cNvPr>
          <p:cNvSpPr/>
          <p:nvPr/>
        </p:nvSpPr>
        <p:spPr>
          <a:xfrm>
            <a:off x="563880" y="215209"/>
            <a:ext cx="11064240" cy="806192"/>
          </a:xfrm>
          <a:prstGeom prst="roundRect">
            <a:avLst/>
          </a:prstGeom>
          <a:solidFill>
            <a:schemeClr val="accent2"/>
          </a:solidFill>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b="1" cap="all">
                <a:effectLst>
                  <a:outerShdw blurRad="38100" dist="38100" dir="2700000" algn="tl">
                    <a:srgbClr val="000000">
                      <a:alpha val="43137"/>
                    </a:srgbClr>
                  </a:outerShdw>
                </a:effectLst>
              </a:rPr>
              <a:t>QOL Timeline</a:t>
            </a:r>
          </a:p>
        </p:txBody>
      </p:sp>
      <p:sp>
        <p:nvSpPr>
          <p:cNvPr id="2" name="OTLSHAPE_TB_00000000000000000000000000000000_LeftEndCaps" hidden="1">
            <a:extLst>
              <a:ext uri="{FF2B5EF4-FFF2-40B4-BE49-F238E27FC236}">
                <a16:creationId xmlns:a16="http://schemas.microsoft.com/office/drawing/2014/main" id="{2CA586BA-4DA8-F054-15B2-DCB454E79D61}"/>
              </a:ext>
            </a:extLst>
          </p:cNvPr>
          <p:cNvSpPr txBox="1"/>
          <p:nvPr>
            <p:custDataLst>
              <p:tags r:id="rId2"/>
            </p:custDataLst>
          </p:nvPr>
        </p:nvSpPr>
        <p:spPr>
          <a:xfrm>
            <a:off x="-221339" y="12700"/>
            <a:ext cx="469900" cy="276999"/>
          </a:xfrm>
          <a:prstGeom prst="rect">
            <a:avLst/>
          </a:prstGeom>
          <a:noFill/>
        </p:spPr>
        <p:txBody>
          <a:bodyPr vert="horz" wrap="none" lIns="0" tIns="0" rIns="0" bIns="0" rtlCol="0" anchor="ctr" anchorCtr="0">
            <a:spAutoFit/>
          </a:bodyPr>
          <a:lstStyle/>
          <a:p>
            <a:pPr algn="ctr"/>
            <a:r>
              <a:rPr lang="en-US" b="1">
                <a:solidFill>
                  <a:srgbClr val="BD3A30"/>
                </a:solidFill>
                <a:latin typeface="Calibri" panose="020F0502020204030204" pitchFamily="34" charset="0"/>
              </a:rPr>
              <a:t>2026</a:t>
            </a:r>
          </a:p>
        </p:txBody>
      </p:sp>
      <p:sp>
        <p:nvSpPr>
          <p:cNvPr id="3" name="OTLSHAPE_TB_00000000000000000000000000000000_RightEndCaps" hidden="1">
            <a:extLst>
              <a:ext uri="{FF2B5EF4-FFF2-40B4-BE49-F238E27FC236}">
                <a16:creationId xmlns:a16="http://schemas.microsoft.com/office/drawing/2014/main" id="{8B3D97F7-D1E4-BE88-B3DA-91FA40B2A7FB}"/>
              </a:ext>
            </a:extLst>
          </p:cNvPr>
          <p:cNvSpPr txBox="1"/>
          <p:nvPr>
            <p:custDataLst>
              <p:tags r:id="rId3"/>
            </p:custDataLst>
          </p:nvPr>
        </p:nvSpPr>
        <p:spPr>
          <a:xfrm>
            <a:off x="-221339" y="12700"/>
            <a:ext cx="469900" cy="276999"/>
          </a:xfrm>
          <a:prstGeom prst="rect">
            <a:avLst/>
          </a:prstGeom>
          <a:noFill/>
        </p:spPr>
        <p:txBody>
          <a:bodyPr vert="horz" wrap="none" lIns="0" tIns="0" rIns="0" bIns="0" rtlCol="0" anchor="ctr" anchorCtr="0">
            <a:spAutoFit/>
          </a:bodyPr>
          <a:lstStyle/>
          <a:p>
            <a:pPr algn="ctr"/>
            <a:r>
              <a:rPr lang="en-US" b="1">
                <a:solidFill>
                  <a:srgbClr val="BD3A30"/>
                </a:solidFill>
                <a:latin typeface="Calibri" panose="020F0502020204030204" pitchFamily="34" charset="0"/>
              </a:rPr>
              <a:t>2026</a:t>
            </a:r>
          </a:p>
        </p:txBody>
      </p:sp>
      <p:cxnSp>
        <p:nvCxnSpPr>
          <p:cNvPr id="230" name="OTLSHAPE_M_7547e98669fe4b3cb8779e0496961669_Connector1">
            <a:extLst>
              <a:ext uri="{FF2B5EF4-FFF2-40B4-BE49-F238E27FC236}">
                <a16:creationId xmlns:a16="http://schemas.microsoft.com/office/drawing/2014/main" id="{A14360F3-43F4-9121-4235-2C2AFC5CF644}"/>
              </a:ext>
            </a:extLst>
          </p:cNvPr>
          <p:cNvCxnSpPr/>
          <p:nvPr>
            <p:custDataLst>
              <p:tags r:id="rId4"/>
            </p:custDataLst>
          </p:nvPr>
        </p:nvCxnSpPr>
        <p:spPr>
          <a:xfrm>
            <a:off x="7623789" y="4872557"/>
            <a:ext cx="0" cy="435822"/>
          </a:xfrm>
          <a:prstGeom prst="line">
            <a:avLst/>
          </a:prstGeom>
          <a:ln w="9525" cap="flat" cmpd="sng" algn="ctr">
            <a:solidFill>
              <a:srgbClr val="ED7D31">
                <a:alpha val="49804"/>
              </a:srgbClr>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OTLSHAPE_T_4e495432be774a0e81e2c2d97b08f5ee_RightVerticalConnector1">
            <a:extLst>
              <a:ext uri="{FF2B5EF4-FFF2-40B4-BE49-F238E27FC236}">
                <a16:creationId xmlns:a16="http://schemas.microsoft.com/office/drawing/2014/main" id="{5A51DB6B-D759-63B9-2FBE-0F193594D03E}"/>
              </a:ext>
            </a:extLst>
          </p:cNvPr>
          <p:cNvCxnSpPr/>
          <p:nvPr>
            <p:custDataLst>
              <p:tags r:id="rId5"/>
            </p:custDataLst>
          </p:nvPr>
        </p:nvCxnSpPr>
        <p:spPr>
          <a:xfrm>
            <a:off x="8402715" y="4031732"/>
            <a:ext cx="0" cy="165100"/>
          </a:xfrm>
          <a:prstGeom prst="line">
            <a:avLst/>
          </a:prstGeom>
          <a:ln w="9525" cap="flat" cmpd="sng" algn="ctr">
            <a:solidFill>
              <a:srgbClr val="CCCCCC"/>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OTLSHAPE_T_25e415dfe91e49c298a98cb28bcbd24d_LeftVerticalConnector1">
            <a:extLst>
              <a:ext uri="{FF2B5EF4-FFF2-40B4-BE49-F238E27FC236}">
                <a16:creationId xmlns:a16="http://schemas.microsoft.com/office/drawing/2014/main" id="{32259F7C-0DAA-36E7-F20F-86468BC3FA80}"/>
              </a:ext>
            </a:extLst>
          </p:cNvPr>
          <p:cNvCxnSpPr/>
          <p:nvPr>
            <p:custDataLst>
              <p:tags r:id="rId6"/>
            </p:custDataLst>
          </p:nvPr>
        </p:nvCxnSpPr>
        <p:spPr>
          <a:xfrm>
            <a:off x="8351553" y="4453457"/>
            <a:ext cx="0" cy="165100"/>
          </a:xfrm>
          <a:prstGeom prst="line">
            <a:avLst/>
          </a:prstGeom>
          <a:ln w="6350" cap="flat" cmpd="sng" algn="ctr">
            <a:solidFill>
              <a:srgbClr val="C7202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OTLSHAPE_T_25e415dfe91e49c298a98cb28bcbd24d_RightVerticalConnector1">
            <a:extLst>
              <a:ext uri="{FF2B5EF4-FFF2-40B4-BE49-F238E27FC236}">
                <a16:creationId xmlns:a16="http://schemas.microsoft.com/office/drawing/2014/main" id="{8F61ECA1-817C-7968-D044-3A037FCE7B98}"/>
              </a:ext>
            </a:extLst>
          </p:cNvPr>
          <p:cNvCxnSpPr/>
          <p:nvPr>
            <p:custDataLst>
              <p:tags r:id="rId7"/>
            </p:custDataLst>
          </p:nvPr>
        </p:nvCxnSpPr>
        <p:spPr>
          <a:xfrm>
            <a:off x="11349618" y="4453457"/>
            <a:ext cx="0" cy="165100"/>
          </a:xfrm>
          <a:prstGeom prst="line">
            <a:avLst/>
          </a:prstGeom>
          <a:ln w="6350" cap="flat" cmpd="sng" algn="ctr">
            <a:solidFill>
              <a:srgbClr val="C7202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OTLSHAPE_T_4e495432be774a0e81e2c2d97b08f5ee_LeftVerticalConnector1">
            <a:extLst>
              <a:ext uri="{FF2B5EF4-FFF2-40B4-BE49-F238E27FC236}">
                <a16:creationId xmlns:a16="http://schemas.microsoft.com/office/drawing/2014/main" id="{F62ADF08-0D63-B0C0-2966-8247ADB28BC3}"/>
              </a:ext>
            </a:extLst>
          </p:cNvPr>
          <p:cNvCxnSpPr/>
          <p:nvPr>
            <p:custDataLst>
              <p:tags r:id="rId8"/>
            </p:custDataLst>
          </p:nvPr>
        </p:nvCxnSpPr>
        <p:spPr>
          <a:xfrm>
            <a:off x="7617473" y="4031732"/>
            <a:ext cx="0" cy="586825"/>
          </a:xfrm>
          <a:prstGeom prst="line">
            <a:avLst/>
          </a:prstGeom>
          <a:ln w="9525" cap="flat" cmpd="sng" algn="ctr">
            <a:solidFill>
              <a:srgbClr val="CCCCCC"/>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OTLSHAPE_T_4e495432be774a0e81e2c2d97b08f5ee_RightVerticalConnector2">
            <a:extLst>
              <a:ext uri="{FF2B5EF4-FFF2-40B4-BE49-F238E27FC236}">
                <a16:creationId xmlns:a16="http://schemas.microsoft.com/office/drawing/2014/main" id="{FD0F06EB-66BA-D21B-2498-A68D35A6DD87}"/>
              </a:ext>
            </a:extLst>
          </p:cNvPr>
          <p:cNvCxnSpPr/>
          <p:nvPr>
            <p:custDataLst>
              <p:tags r:id="rId9"/>
            </p:custDataLst>
          </p:nvPr>
        </p:nvCxnSpPr>
        <p:spPr>
          <a:xfrm>
            <a:off x="8402715" y="4555057"/>
            <a:ext cx="0" cy="63500"/>
          </a:xfrm>
          <a:prstGeom prst="line">
            <a:avLst/>
          </a:prstGeom>
          <a:ln w="9525" cap="flat" cmpd="sng" algn="ctr">
            <a:solidFill>
              <a:srgbClr val="CCCCCC"/>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OTLSHAPE_TB_00000000000000000000000000000000_ScaleContainer">
            <a:extLst>
              <a:ext uri="{FF2B5EF4-FFF2-40B4-BE49-F238E27FC236}">
                <a16:creationId xmlns:a16="http://schemas.microsoft.com/office/drawing/2014/main" id="{DF2ACCF2-6B0B-E376-07C0-E9FA54CB4FB5}"/>
              </a:ext>
            </a:extLst>
          </p:cNvPr>
          <p:cNvSpPr/>
          <p:nvPr>
            <p:custDataLst>
              <p:tags r:id="rId10"/>
            </p:custDataLst>
          </p:nvPr>
        </p:nvSpPr>
        <p:spPr>
          <a:xfrm>
            <a:off x="844465" y="4618557"/>
            <a:ext cx="10515600" cy="254000"/>
          </a:xfrm>
          <a:prstGeom prst="roundRect">
            <a:avLst/>
          </a:prstGeom>
          <a:solidFill>
            <a:srgbClr val="005996"/>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 name="OTLSHAPE_TB_00000000000000000000000000000000_ElapsedTime" hidden="1">
            <a:extLst>
              <a:ext uri="{FF2B5EF4-FFF2-40B4-BE49-F238E27FC236}">
                <a16:creationId xmlns:a16="http://schemas.microsoft.com/office/drawing/2014/main" id="{57721EA0-A535-8BCA-B6CF-67E85B19F57E}"/>
              </a:ext>
            </a:extLst>
          </p:cNvPr>
          <p:cNvSpPr/>
          <p:nvPr>
            <p:custDataLst>
              <p:tags r:id="rId11"/>
            </p:custDataLst>
          </p:nvPr>
        </p:nvSpPr>
        <p:spPr>
          <a:xfrm>
            <a:off x="844465" y="4618557"/>
            <a:ext cx="0" cy="0"/>
          </a:xfrm>
          <a:prstGeom prst="roundRect">
            <a:avLst/>
          </a:prstGeom>
          <a:solidFill>
            <a:srgbClr val="FF0000">
              <a:alpha val="7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LSHAPE_TB_00000000000000000000000000000000_TodayMarkerShape" hidden="1">
            <a:extLst>
              <a:ext uri="{FF2B5EF4-FFF2-40B4-BE49-F238E27FC236}">
                <a16:creationId xmlns:a16="http://schemas.microsoft.com/office/drawing/2014/main" id="{7A7756F4-8710-53F3-18B1-A7020EF13688}"/>
              </a:ext>
            </a:extLst>
          </p:cNvPr>
          <p:cNvSpPr/>
          <p:nvPr>
            <p:custDataLst>
              <p:tags r:id="rId12"/>
            </p:custDataLst>
          </p:nvPr>
        </p:nvSpPr>
        <p:spPr>
          <a:xfrm>
            <a:off x="808180" y="4872557"/>
            <a:ext cx="76200" cy="84667"/>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TLSHAPE_TB_00000000000000000000000000000000_TodayMarkerText" hidden="1">
            <a:extLst>
              <a:ext uri="{FF2B5EF4-FFF2-40B4-BE49-F238E27FC236}">
                <a16:creationId xmlns:a16="http://schemas.microsoft.com/office/drawing/2014/main" id="{2853F098-D02F-CE2F-D522-E0895F6CDABB}"/>
              </a:ext>
            </a:extLst>
          </p:cNvPr>
          <p:cNvSpPr txBox="1"/>
          <p:nvPr>
            <p:custDataLst>
              <p:tags r:id="rId13"/>
            </p:custDataLst>
          </p:nvPr>
        </p:nvSpPr>
        <p:spPr>
          <a:xfrm>
            <a:off x="-129967" y="81950"/>
            <a:ext cx="0" cy="0"/>
          </a:xfrm>
          <a:prstGeom prst="rect">
            <a:avLst/>
          </a:prstGeom>
          <a:noFill/>
        </p:spPr>
        <p:txBody>
          <a:bodyPr vert="horz" wrap="none" lIns="0" tIns="0" rIns="0" bIns="0" rtlCol="0" anchor="ctr" anchorCtr="0">
            <a:spAutoFit/>
          </a:bodyPr>
          <a:lstStyle/>
          <a:p>
            <a:pPr algn="ctr"/>
            <a:r>
              <a:rPr lang="en-US" sz="900">
                <a:solidFill>
                  <a:srgbClr val="000000"/>
                </a:solidFill>
                <a:latin typeface="Calibri" panose="020F0502020204030204" pitchFamily="34" charset="0"/>
              </a:rPr>
              <a:t>Today</a:t>
            </a:r>
          </a:p>
        </p:txBody>
      </p:sp>
      <p:sp>
        <p:nvSpPr>
          <p:cNvPr id="8" name="OTLSHAPE_TB_00000000000000000000000000000000_TimescaleInterval1">
            <a:extLst>
              <a:ext uri="{FF2B5EF4-FFF2-40B4-BE49-F238E27FC236}">
                <a16:creationId xmlns:a16="http://schemas.microsoft.com/office/drawing/2014/main" id="{6D9E680B-3666-2A3E-CE49-9CC27756C202}"/>
              </a:ext>
            </a:extLst>
          </p:cNvPr>
          <p:cNvSpPr txBox="1"/>
          <p:nvPr>
            <p:custDataLst>
              <p:tags r:id="rId14"/>
            </p:custDataLst>
          </p:nvPr>
        </p:nvSpPr>
        <p:spPr>
          <a:xfrm>
            <a:off x="895265" y="4652529"/>
            <a:ext cx="268150" cy="186055"/>
          </a:xfrm>
          <a:prstGeom prst="rect">
            <a:avLst/>
          </a:prstGeom>
          <a:noFill/>
        </p:spPr>
        <p:txBody>
          <a:bodyPr vert="horz" wrap="none" lIns="0" tIns="0" rIns="0" bIns="0" rtlCol="0" anchor="ctr" anchorCtr="0">
            <a:noAutofit/>
          </a:bodyPr>
          <a:lstStyle/>
          <a:p>
            <a:r>
              <a:rPr lang="en-US" sz="1200" spc="-18">
                <a:solidFill>
                  <a:schemeClr val="lt1"/>
                </a:solidFill>
                <a:latin typeface="Calibri" panose="020F0502020204030204" pitchFamily="34" charset="0"/>
              </a:rPr>
              <a:t>May</a:t>
            </a:r>
          </a:p>
        </p:txBody>
      </p:sp>
      <p:sp>
        <p:nvSpPr>
          <p:cNvPr id="10" name="OTLSHAPE_TB_00000000000000000000000000000000_TimescaleInterval2">
            <a:extLst>
              <a:ext uri="{FF2B5EF4-FFF2-40B4-BE49-F238E27FC236}">
                <a16:creationId xmlns:a16="http://schemas.microsoft.com/office/drawing/2014/main" id="{7B1AF457-3634-8E34-43D1-D437AC6210B5}"/>
              </a:ext>
            </a:extLst>
          </p:cNvPr>
          <p:cNvSpPr txBox="1"/>
          <p:nvPr>
            <p:custDataLst>
              <p:tags r:id="rId15"/>
            </p:custDataLst>
          </p:nvPr>
        </p:nvSpPr>
        <p:spPr>
          <a:xfrm>
            <a:off x="2416738" y="4652529"/>
            <a:ext cx="209994" cy="186055"/>
          </a:xfrm>
          <a:prstGeom prst="rect">
            <a:avLst/>
          </a:prstGeom>
          <a:noFill/>
        </p:spPr>
        <p:txBody>
          <a:bodyPr vert="horz" wrap="none" lIns="0" tIns="0" rIns="0" bIns="0" rtlCol="0" anchor="ctr" anchorCtr="0">
            <a:noAutofit/>
          </a:bodyPr>
          <a:lstStyle/>
          <a:p>
            <a:r>
              <a:rPr lang="en-US" sz="1200" spc="-18">
                <a:solidFill>
                  <a:schemeClr val="lt1"/>
                </a:solidFill>
                <a:latin typeface="Calibri" panose="020F0502020204030204" pitchFamily="34" charset="0"/>
              </a:rPr>
              <a:t>Jun</a:t>
            </a:r>
          </a:p>
        </p:txBody>
      </p:sp>
      <p:sp>
        <p:nvSpPr>
          <p:cNvPr id="12" name="OTLSHAPE_TB_00000000000000000000000000000000_TimescaleInterval3">
            <a:extLst>
              <a:ext uri="{FF2B5EF4-FFF2-40B4-BE49-F238E27FC236}">
                <a16:creationId xmlns:a16="http://schemas.microsoft.com/office/drawing/2014/main" id="{940C0B76-378D-222C-33C4-7C13905BC3B6}"/>
              </a:ext>
            </a:extLst>
          </p:cNvPr>
          <p:cNvSpPr txBox="1"/>
          <p:nvPr>
            <p:custDataLst>
              <p:tags r:id="rId16"/>
            </p:custDataLst>
          </p:nvPr>
        </p:nvSpPr>
        <p:spPr>
          <a:xfrm>
            <a:off x="3889131" y="4652529"/>
            <a:ext cx="158185"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Jul</a:t>
            </a:r>
          </a:p>
        </p:txBody>
      </p:sp>
      <p:sp>
        <p:nvSpPr>
          <p:cNvPr id="14" name="OTLSHAPE_TB_00000000000000000000000000000000_TimescaleInterval4">
            <a:extLst>
              <a:ext uri="{FF2B5EF4-FFF2-40B4-BE49-F238E27FC236}">
                <a16:creationId xmlns:a16="http://schemas.microsoft.com/office/drawing/2014/main" id="{4BE5687D-3085-E39B-9CC5-5C341B4A6523}"/>
              </a:ext>
            </a:extLst>
          </p:cNvPr>
          <p:cNvSpPr txBox="1"/>
          <p:nvPr>
            <p:custDataLst>
              <p:tags r:id="rId17"/>
            </p:custDataLst>
          </p:nvPr>
        </p:nvSpPr>
        <p:spPr>
          <a:xfrm>
            <a:off x="5410604" y="4652529"/>
            <a:ext cx="242054"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Aug</a:t>
            </a:r>
          </a:p>
        </p:txBody>
      </p:sp>
      <p:sp>
        <p:nvSpPr>
          <p:cNvPr id="16" name="OTLSHAPE_TB_00000000000000000000000000000000_TimescaleInterval5">
            <a:extLst>
              <a:ext uri="{FF2B5EF4-FFF2-40B4-BE49-F238E27FC236}">
                <a16:creationId xmlns:a16="http://schemas.microsoft.com/office/drawing/2014/main" id="{761EB015-BE1E-1BD9-4E13-55C8F5BEE559}"/>
              </a:ext>
            </a:extLst>
          </p:cNvPr>
          <p:cNvSpPr txBox="1"/>
          <p:nvPr>
            <p:custDataLst>
              <p:tags r:id="rId18"/>
            </p:custDataLst>
          </p:nvPr>
        </p:nvSpPr>
        <p:spPr>
          <a:xfrm>
            <a:off x="6932077" y="4652529"/>
            <a:ext cx="228600" cy="186055"/>
          </a:xfrm>
          <a:prstGeom prst="rect">
            <a:avLst/>
          </a:prstGeom>
          <a:noFill/>
        </p:spPr>
        <p:txBody>
          <a:bodyPr vert="horz" wrap="none" lIns="0" tIns="0" rIns="0" bIns="0" rtlCol="0" anchor="ctr" anchorCtr="0">
            <a:noAutofit/>
          </a:bodyPr>
          <a:lstStyle/>
          <a:p>
            <a:r>
              <a:rPr lang="en-US" sz="1200" spc="-18">
                <a:solidFill>
                  <a:schemeClr val="lt1"/>
                </a:solidFill>
                <a:latin typeface="Calibri" panose="020F0502020204030204" pitchFamily="34" charset="0"/>
              </a:rPr>
              <a:t>Sep</a:t>
            </a:r>
          </a:p>
        </p:txBody>
      </p:sp>
      <p:sp>
        <p:nvSpPr>
          <p:cNvPr id="18" name="OTLSHAPE_TB_00000000000000000000000000000000_TimescaleInterval6">
            <a:extLst>
              <a:ext uri="{FF2B5EF4-FFF2-40B4-BE49-F238E27FC236}">
                <a16:creationId xmlns:a16="http://schemas.microsoft.com/office/drawing/2014/main" id="{CCF575FB-1690-EABD-3560-79FD006B83A1}"/>
              </a:ext>
            </a:extLst>
          </p:cNvPr>
          <p:cNvSpPr txBox="1"/>
          <p:nvPr>
            <p:custDataLst>
              <p:tags r:id="rId19"/>
            </p:custDataLst>
          </p:nvPr>
        </p:nvSpPr>
        <p:spPr>
          <a:xfrm>
            <a:off x="8404469" y="4652529"/>
            <a:ext cx="211148" cy="186055"/>
          </a:xfrm>
          <a:prstGeom prst="rect">
            <a:avLst/>
          </a:prstGeom>
          <a:noFill/>
        </p:spPr>
        <p:txBody>
          <a:bodyPr vert="horz" wrap="none" lIns="0" tIns="0" rIns="0" bIns="0" rtlCol="0" anchor="ctr" anchorCtr="0">
            <a:noAutofit/>
          </a:bodyPr>
          <a:lstStyle/>
          <a:p>
            <a:r>
              <a:rPr lang="en-US" sz="1200" spc="-22">
                <a:solidFill>
                  <a:schemeClr val="lt1"/>
                </a:solidFill>
                <a:latin typeface="Calibri" panose="020F0502020204030204" pitchFamily="34" charset="0"/>
              </a:rPr>
              <a:t>Oct</a:t>
            </a:r>
          </a:p>
        </p:txBody>
      </p:sp>
      <p:sp>
        <p:nvSpPr>
          <p:cNvPr id="20" name="OTLSHAPE_TB_00000000000000000000000000000000_TimescaleInterval7">
            <a:extLst>
              <a:ext uri="{FF2B5EF4-FFF2-40B4-BE49-F238E27FC236}">
                <a16:creationId xmlns:a16="http://schemas.microsoft.com/office/drawing/2014/main" id="{6E3431BD-07F6-5230-0F50-F5645A4BE164}"/>
              </a:ext>
            </a:extLst>
          </p:cNvPr>
          <p:cNvSpPr txBox="1"/>
          <p:nvPr>
            <p:custDataLst>
              <p:tags r:id="rId20"/>
            </p:custDataLst>
          </p:nvPr>
        </p:nvSpPr>
        <p:spPr>
          <a:xfrm>
            <a:off x="9925942" y="4652529"/>
            <a:ext cx="243978" cy="186055"/>
          </a:xfrm>
          <a:prstGeom prst="rect">
            <a:avLst/>
          </a:prstGeom>
          <a:noFill/>
        </p:spPr>
        <p:txBody>
          <a:bodyPr vert="horz" wrap="none" lIns="0" tIns="0" rIns="0" bIns="0" rtlCol="0" anchor="ctr" anchorCtr="0">
            <a:noAutofit/>
          </a:bodyPr>
          <a:lstStyle/>
          <a:p>
            <a:r>
              <a:rPr lang="en-US" sz="1200" spc="-20">
                <a:solidFill>
                  <a:schemeClr val="lt1"/>
                </a:solidFill>
                <a:latin typeface="Calibri" panose="020F0502020204030204" pitchFamily="34" charset="0"/>
              </a:rPr>
              <a:t>Nov</a:t>
            </a:r>
          </a:p>
        </p:txBody>
      </p:sp>
      <p:cxnSp>
        <p:nvCxnSpPr>
          <p:cNvPr id="9" name="OTLSHAPE_TB_00000000000000000000000000000000_Separator1">
            <a:extLst>
              <a:ext uri="{FF2B5EF4-FFF2-40B4-BE49-F238E27FC236}">
                <a16:creationId xmlns:a16="http://schemas.microsoft.com/office/drawing/2014/main" id="{2FFC9ABC-89C7-FD88-F3BF-B9FDDA7385D1}"/>
              </a:ext>
            </a:extLst>
          </p:cNvPr>
          <p:cNvCxnSpPr/>
          <p:nvPr>
            <p:custDataLst>
              <p:tags r:id="rId21"/>
            </p:custDataLst>
          </p:nvPr>
        </p:nvCxnSpPr>
        <p:spPr>
          <a:xfrm>
            <a:off x="2365938" y="4643957"/>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OTLSHAPE_TB_00000000000000000000000000000000_Separator2">
            <a:extLst>
              <a:ext uri="{FF2B5EF4-FFF2-40B4-BE49-F238E27FC236}">
                <a16:creationId xmlns:a16="http://schemas.microsoft.com/office/drawing/2014/main" id="{E350E493-EB6D-39F5-3415-6AE26DD9A2F7}"/>
              </a:ext>
            </a:extLst>
          </p:cNvPr>
          <p:cNvCxnSpPr/>
          <p:nvPr>
            <p:custDataLst>
              <p:tags r:id="rId22"/>
            </p:custDataLst>
          </p:nvPr>
        </p:nvCxnSpPr>
        <p:spPr>
          <a:xfrm>
            <a:off x="3838330" y="4643957"/>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OTLSHAPE_TB_00000000000000000000000000000000_Separator3">
            <a:extLst>
              <a:ext uri="{FF2B5EF4-FFF2-40B4-BE49-F238E27FC236}">
                <a16:creationId xmlns:a16="http://schemas.microsoft.com/office/drawing/2014/main" id="{1B48C288-AC1A-A80D-C61D-A98CE470773F}"/>
              </a:ext>
            </a:extLst>
          </p:cNvPr>
          <p:cNvCxnSpPr/>
          <p:nvPr>
            <p:custDataLst>
              <p:tags r:id="rId23"/>
            </p:custDataLst>
          </p:nvPr>
        </p:nvCxnSpPr>
        <p:spPr>
          <a:xfrm>
            <a:off x="5359803" y="4643957"/>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OTLSHAPE_TB_00000000000000000000000000000000_Separator4">
            <a:extLst>
              <a:ext uri="{FF2B5EF4-FFF2-40B4-BE49-F238E27FC236}">
                <a16:creationId xmlns:a16="http://schemas.microsoft.com/office/drawing/2014/main" id="{C0762960-17EF-B628-06B0-0AB9C7FB23BC}"/>
              </a:ext>
            </a:extLst>
          </p:cNvPr>
          <p:cNvCxnSpPr/>
          <p:nvPr>
            <p:custDataLst>
              <p:tags r:id="rId24"/>
            </p:custDataLst>
          </p:nvPr>
        </p:nvCxnSpPr>
        <p:spPr>
          <a:xfrm>
            <a:off x="6881276" y="4643957"/>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OTLSHAPE_TB_00000000000000000000000000000000_Separator5">
            <a:extLst>
              <a:ext uri="{FF2B5EF4-FFF2-40B4-BE49-F238E27FC236}">
                <a16:creationId xmlns:a16="http://schemas.microsoft.com/office/drawing/2014/main" id="{070CBF51-6898-4B2E-F945-E78977A4004F}"/>
              </a:ext>
            </a:extLst>
          </p:cNvPr>
          <p:cNvCxnSpPr/>
          <p:nvPr>
            <p:custDataLst>
              <p:tags r:id="rId25"/>
            </p:custDataLst>
          </p:nvPr>
        </p:nvCxnSpPr>
        <p:spPr>
          <a:xfrm>
            <a:off x="8353669" y="4643957"/>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OTLSHAPE_TB_00000000000000000000000000000000_Separator6">
            <a:extLst>
              <a:ext uri="{FF2B5EF4-FFF2-40B4-BE49-F238E27FC236}">
                <a16:creationId xmlns:a16="http://schemas.microsoft.com/office/drawing/2014/main" id="{4A08A803-BA73-A540-7F69-7F3FCD5C1A92}"/>
              </a:ext>
            </a:extLst>
          </p:cNvPr>
          <p:cNvCxnSpPr/>
          <p:nvPr>
            <p:custDataLst>
              <p:tags r:id="rId26"/>
            </p:custDataLst>
          </p:nvPr>
        </p:nvCxnSpPr>
        <p:spPr>
          <a:xfrm>
            <a:off x="9875141" y="4643957"/>
            <a:ext cx="0" cy="203200"/>
          </a:xfrm>
          <a:prstGeom prst="line">
            <a:avLst/>
          </a:prstGeom>
          <a:ln w="9525"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OTLSHAPE_T_ad9b37afa3564cfa92005eda350aded8_Shape">
            <a:extLst>
              <a:ext uri="{FF2B5EF4-FFF2-40B4-BE49-F238E27FC236}">
                <a16:creationId xmlns:a16="http://schemas.microsoft.com/office/drawing/2014/main" id="{BB57EA5F-8835-7321-7D40-AA10D1937C31}"/>
              </a:ext>
            </a:extLst>
          </p:cNvPr>
          <p:cNvSpPr/>
          <p:nvPr>
            <p:custDataLst>
              <p:tags r:id="rId27"/>
            </p:custDataLst>
          </p:nvPr>
        </p:nvSpPr>
        <p:spPr>
          <a:xfrm>
            <a:off x="991705" y="2657638"/>
            <a:ext cx="1384300" cy="172420"/>
          </a:xfrm>
          <a:prstGeom prst="roundRect">
            <a:avLst/>
          </a:prstGeom>
          <a:solidFill>
            <a:srgbClr val="96D64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TLSHAPE_T_8f235927e82e445c9ec23fed638d9573_Shape">
            <a:extLst>
              <a:ext uri="{FF2B5EF4-FFF2-40B4-BE49-F238E27FC236}">
                <a16:creationId xmlns:a16="http://schemas.microsoft.com/office/drawing/2014/main" id="{5103C9AE-8395-9C24-269A-9BA1B4F83BF0}"/>
              </a:ext>
            </a:extLst>
          </p:cNvPr>
          <p:cNvSpPr/>
          <p:nvPr>
            <p:custDataLst>
              <p:tags r:id="rId28"/>
            </p:custDataLst>
          </p:nvPr>
        </p:nvSpPr>
        <p:spPr>
          <a:xfrm>
            <a:off x="2365938" y="3112083"/>
            <a:ext cx="1473200" cy="127000"/>
          </a:xfrm>
          <a:prstGeom prst="roundRect">
            <a:avLst/>
          </a:prstGeom>
          <a:solidFill>
            <a:srgbClr val="96D64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TLSHAPE_T_d8c54ba814d24bfabeac75e1429f7eea_Shape">
            <a:extLst>
              <a:ext uri="{FF2B5EF4-FFF2-40B4-BE49-F238E27FC236}">
                <a16:creationId xmlns:a16="http://schemas.microsoft.com/office/drawing/2014/main" id="{39943BAB-1D96-8E9F-D125-DB2B488EC4FD}"/>
              </a:ext>
            </a:extLst>
          </p:cNvPr>
          <p:cNvSpPr/>
          <p:nvPr>
            <p:custDataLst>
              <p:tags r:id="rId29"/>
            </p:custDataLst>
          </p:nvPr>
        </p:nvSpPr>
        <p:spPr>
          <a:xfrm>
            <a:off x="3838331" y="3521108"/>
            <a:ext cx="3784600" cy="127000"/>
          </a:xfrm>
          <a:prstGeom prst="roundRect">
            <a:avLst/>
          </a:prstGeom>
          <a:solidFill>
            <a:srgbClr val="96D64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TLSHAPE_T_4e495432be774a0e81e2c2d97b08f5ee_Shape">
            <a:extLst>
              <a:ext uri="{FF2B5EF4-FFF2-40B4-BE49-F238E27FC236}">
                <a16:creationId xmlns:a16="http://schemas.microsoft.com/office/drawing/2014/main" id="{D5E159B9-400B-FF21-470C-7582E8195963}"/>
              </a:ext>
            </a:extLst>
          </p:cNvPr>
          <p:cNvSpPr/>
          <p:nvPr>
            <p:custDataLst>
              <p:tags r:id="rId30"/>
            </p:custDataLst>
          </p:nvPr>
        </p:nvSpPr>
        <p:spPr>
          <a:xfrm>
            <a:off x="7617473" y="3930132"/>
            <a:ext cx="787400" cy="203200"/>
          </a:xfrm>
          <a:prstGeom prst="roundRect">
            <a:avLst/>
          </a:prstGeom>
          <a:solidFill>
            <a:srgbClr val="96D64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TLSHAPE_T_25e415dfe91e49c298a98cb28bcbd24d_Shape">
            <a:extLst>
              <a:ext uri="{FF2B5EF4-FFF2-40B4-BE49-F238E27FC236}">
                <a16:creationId xmlns:a16="http://schemas.microsoft.com/office/drawing/2014/main" id="{FDA28636-A062-F32B-5EE5-FEE76D9F25B5}"/>
              </a:ext>
            </a:extLst>
          </p:cNvPr>
          <p:cNvSpPr/>
          <p:nvPr>
            <p:custDataLst>
              <p:tags r:id="rId31"/>
            </p:custDataLst>
          </p:nvPr>
        </p:nvSpPr>
        <p:spPr>
          <a:xfrm>
            <a:off x="8353669" y="4351857"/>
            <a:ext cx="2997200" cy="203200"/>
          </a:xfrm>
          <a:prstGeom prst="leftRightArrow">
            <a:avLst>
              <a:gd name="adj1" fmla="val 75000"/>
              <a:gd name="adj2" fmla="val 50000"/>
            </a:avLst>
          </a:prstGeom>
          <a:solidFill>
            <a:srgbClr val="59595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TLSHAPE_T_ad9b37afa3564cfa92005eda350aded8_ShapePercentage" hidden="1">
            <a:extLst>
              <a:ext uri="{FF2B5EF4-FFF2-40B4-BE49-F238E27FC236}">
                <a16:creationId xmlns:a16="http://schemas.microsoft.com/office/drawing/2014/main" id="{CE12735E-8495-4CF8-EE3D-516A9892E740}"/>
              </a:ext>
            </a:extLst>
          </p:cNvPr>
          <p:cNvSpPr/>
          <p:nvPr>
            <p:custDataLst>
              <p:tags r:id="rId32"/>
            </p:custDataLst>
          </p:nvPr>
        </p:nvSpPr>
        <p:spPr>
          <a:xfrm>
            <a:off x="991705" y="2657638"/>
            <a:ext cx="12700" cy="172420"/>
          </a:xfrm>
          <a:prstGeom prst="roundRect">
            <a:avLst/>
          </a:prstGeom>
          <a:solidFill>
            <a:srgbClr val="000000">
              <a:alpha val="3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TLSHAPE_T_8f235927e82e445c9ec23fed638d9573_ShapePercentage" hidden="1">
            <a:extLst>
              <a:ext uri="{FF2B5EF4-FFF2-40B4-BE49-F238E27FC236}">
                <a16:creationId xmlns:a16="http://schemas.microsoft.com/office/drawing/2014/main" id="{FCC7AE9A-302C-ADBF-6AB3-5CE8F73EC544}"/>
              </a:ext>
            </a:extLst>
          </p:cNvPr>
          <p:cNvSpPr/>
          <p:nvPr>
            <p:custDataLst>
              <p:tags r:id="rId33"/>
            </p:custDataLst>
          </p:nvPr>
        </p:nvSpPr>
        <p:spPr>
          <a:xfrm>
            <a:off x="2365938" y="3112083"/>
            <a:ext cx="12700" cy="127000"/>
          </a:xfrm>
          <a:prstGeom prst="roundRect">
            <a:avLst/>
          </a:prstGeom>
          <a:solidFill>
            <a:srgbClr val="000000">
              <a:alpha val="3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TLSHAPE_T_d8c54ba814d24bfabeac75e1429f7eea_ShapePercentage" hidden="1">
            <a:extLst>
              <a:ext uri="{FF2B5EF4-FFF2-40B4-BE49-F238E27FC236}">
                <a16:creationId xmlns:a16="http://schemas.microsoft.com/office/drawing/2014/main" id="{3D90E4BC-280F-6805-79B7-9D9DEA0A57B4}"/>
              </a:ext>
            </a:extLst>
          </p:cNvPr>
          <p:cNvSpPr/>
          <p:nvPr>
            <p:custDataLst>
              <p:tags r:id="rId34"/>
            </p:custDataLst>
          </p:nvPr>
        </p:nvSpPr>
        <p:spPr>
          <a:xfrm>
            <a:off x="3838331" y="3521108"/>
            <a:ext cx="12700" cy="127000"/>
          </a:xfrm>
          <a:prstGeom prst="roundRect">
            <a:avLst/>
          </a:prstGeom>
          <a:solidFill>
            <a:srgbClr val="000000">
              <a:alpha val="34902"/>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TLSHAPE_T_4e495432be774a0e81e2c2d97b08f5ee_ShapePercentage" hidden="1">
            <a:extLst>
              <a:ext uri="{FF2B5EF4-FFF2-40B4-BE49-F238E27FC236}">
                <a16:creationId xmlns:a16="http://schemas.microsoft.com/office/drawing/2014/main" id="{CEF9FC95-F303-1C7D-B633-9ED0FFA542A8}"/>
              </a:ext>
            </a:extLst>
          </p:cNvPr>
          <p:cNvSpPr/>
          <p:nvPr>
            <p:custDataLst>
              <p:tags r:id="rId35"/>
            </p:custDataLst>
          </p:nvPr>
        </p:nvSpPr>
        <p:spPr>
          <a:xfrm>
            <a:off x="7617473" y="3930132"/>
            <a:ext cx="12700" cy="203200"/>
          </a:xfrm>
          <a:prstGeom prst="roundRect">
            <a:avLst/>
          </a:prstGeom>
          <a:solidFill>
            <a:srgbClr val="000000">
              <a:alpha val="34902"/>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TLSHAPE_T_25e415dfe91e49c298a98cb28bcbd24d_ShapePercentage" hidden="1">
            <a:extLst>
              <a:ext uri="{FF2B5EF4-FFF2-40B4-BE49-F238E27FC236}">
                <a16:creationId xmlns:a16="http://schemas.microsoft.com/office/drawing/2014/main" id="{3B07E077-CD4D-7695-5D6E-17B8C782EB89}"/>
              </a:ext>
            </a:extLst>
          </p:cNvPr>
          <p:cNvSpPr/>
          <p:nvPr>
            <p:custDataLst>
              <p:tags r:id="rId36"/>
            </p:custDataLst>
          </p:nvPr>
        </p:nvSpPr>
        <p:spPr>
          <a:xfrm>
            <a:off x="8353669" y="4351857"/>
            <a:ext cx="0" cy="203200"/>
          </a:xfrm>
          <a:prstGeom prst="leftRightArrow">
            <a:avLst>
              <a:gd name="adj1" fmla="val 75000"/>
              <a:gd name="adj2" fmla="val 50000"/>
            </a:avLst>
          </a:prstGeom>
          <a:solidFill>
            <a:srgbClr val="000000">
              <a:alpha val="34902"/>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TLSHAPE_T_ad9b37afa3564cfa92005eda350aded8_BaselineShape" hidden="1">
            <a:extLst>
              <a:ext uri="{FF2B5EF4-FFF2-40B4-BE49-F238E27FC236}">
                <a16:creationId xmlns:a16="http://schemas.microsoft.com/office/drawing/2014/main" id="{7BE85877-3B5E-C2F8-73F1-D3B852E0EF72}"/>
              </a:ext>
            </a:extLst>
          </p:cNvPr>
          <p:cNvSpPr/>
          <p:nvPr>
            <p:custDataLst>
              <p:tags r:id="rId37"/>
            </p:custDataLst>
          </p:nvPr>
        </p:nvSpPr>
        <p:spPr>
          <a:xfrm>
            <a:off x="844465" y="2791958"/>
            <a:ext cx="50800" cy="38100"/>
          </a:xfrm>
          <a:prstGeom prst="rect">
            <a:avLst/>
          </a:prstGeom>
          <a:solidFill>
            <a:srgbClr val="000000">
              <a:alpha val="60000"/>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TLSHAPE_T_8f235927e82e445c9ec23fed638d9573_BaselineShape" hidden="1">
            <a:extLst>
              <a:ext uri="{FF2B5EF4-FFF2-40B4-BE49-F238E27FC236}">
                <a16:creationId xmlns:a16="http://schemas.microsoft.com/office/drawing/2014/main" id="{8B5DB771-8F47-B416-9071-1BFE5EF85F99}"/>
              </a:ext>
            </a:extLst>
          </p:cNvPr>
          <p:cNvSpPr/>
          <p:nvPr>
            <p:custDataLst>
              <p:tags r:id="rId38"/>
            </p:custDataLst>
          </p:nvPr>
        </p:nvSpPr>
        <p:spPr>
          <a:xfrm>
            <a:off x="844465" y="3200983"/>
            <a:ext cx="50800" cy="38100"/>
          </a:xfrm>
          <a:prstGeom prst="rect">
            <a:avLst/>
          </a:prstGeom>
          <a:solidFill>
            <a:srgbClr val="000000">
              <a:alpha val="60000"/>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TLSHAPE_T_d8c54ba814d24bfabeac75e1429f7eea_BaselineShape" hidden="1">
            <a:extLst>
              <a:ext uri="{FF2B5EF4-FFF2-40B4-BE49-F238E27FC236}">
                <a16:creationId xmlns:a16="http://schemas.microsoft.com/office/drawing/2014/main" id="{E485269F-FA0A-BAAC-7EB7-563D20968973}"/>
              </a:ext>
            </a:extLst>
          </p:cNvPr>
          <p:cNvSpPr/>
          <p:nvPr>
            <p:custDataLst>
              <p:tags r:id="rId39"/>
            </p:custDataLst>
          </p:nvPr>
        </p:nvSpPr>
        <p:spPr>
          <a:xfrm>
            <a:off x="844465" y="3610008"/>
            <a:ext cx="50800" cy="38100"/>
          </a:xfrm>
          <a:prstGeom prst="rect">
            <a:avLst/>
          </a:prstGeom>
          <a:solidFill>
            <a:srgbClr val="000000">
              <a:alpha val="60000"/>
            </a:srgb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TLSHAPE_T_4e495432be774a0e81e2c2d97b08f5ee_BaselineShape" hidden="1">
            <a:extLst>
              <a:ext uri="{FF2B5EF4-FFF2-40B4-BE49-F238E27FC236}">
                <a16:creationId xmlns:a16="http://schemas.microsoft.com/office/drawing/2014/main" id="{9DE98D30-415B-5C2C-76E8-32DCC7DFD7B0}"/>
              </a:ext>
            </a:extLst>
          </p:cNvPr>
          <p:cNvSpPr/>
          <p:nvPr>
            <p:custDataLst>
              <p:tags r:id="rId40"/>
            </p:custDataLst>
          </p:nvPr>
        </p:nvSpPr>
        <p:spPr>
          <a:xfrm>
            <a:off x="844465" y="4095232"/>
            <a:ext cx="50800" cy="38100"/>
          </a:xfrm>
          <a:prstGeom prst="rect">
            <a:avLst/>
          </a:prstGeom>
          <a:solidFill>
            <a:srgbClr val="000000">
              <a:alpha val="60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TLSHAPE_T_25e415dfe91e49c298a98cb28bcbd24d_BaselineShape" hidden="1">
            <a:extLst>
              <a:ext uri="{FF2B5EF4-FFF2-40B4-BE49-F238E27FC236}">
                <a16:creationId xmlns:a16="http://schemas.microsoft.com/office/drawing/2014/main" id="{7B76BD7C-C7AC-6389-A5C5-8DCAE2BE849A}"/>
              </a:ext>
            </a:extLst>
          </p:cNvPr>
          <p:cNvSpPr/>
          <p:nvPr>
            <p:custDataLst>
              <p:tags r:id="rId41"/>
            </p:custDataLst>
          </p:nvPr>
        </p:nvSpPr>
        <p:spPr>
          <a:xfrm>
            <a:off x="844465" y="4516957"/>
            <a:ext cx="50800" cy="38100"/>
          </a:xfrm>
          <a:prstGeom prst="rect">
            <a:avLst/>
          </a:prstGeom>
          <a:solidFill>
            <a:srgbClr val="000000">
              <a:alpha val="60000"/>
            </a:srgbClr>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TLSHAPE_T_ad9b37afa3564cfa92005eda350aded8_Duration" hidden="1">
            <a:extLst>
              <a:ext uri="{FF2B5EF4-FFF2-40B4-BE49-F238E27FC236}">
                <a16:creationId xmlns:a16="http://schemas.microsoft.com/office/drawing/2014/main" id="{A3D07F65-0FC5-4DF3-774D-776443A98865}"/>
              </a:ext>
            </a:extLst>
          </p:cNvPr>
          <p:cNvSpPr txBox="1"/>
          <p:nvPr>
            <p:custDataLst>
              <p:tags r:id="rId42"/>
            </p:custDataLst>
          </p:nvPr>
        </p:nvSpPr>
        <p:spPr>
          <a:xfrm>
            <a:off x="12700" y="-304860"/>
            <a:ext cx="406400" cy="153888"/>
          </a:xfrm>
          <a:prstGeom prst="rect">
            <a:avLst/>
          </a:prstGeom>
          <a:noFill/>
        </p:spPr>
        <p:txBody>
          <a:bodyPr vert="horz" wrap="square" lIns="0" tIns="0" rIns="0" bIns="0" rtlCol="0" anchor="ctr" anchorCtr="0">
            <a:spAutoFit/>
          </a:bodyPr>
          <a:lstStyle/>
          <a:p>
            <a:r>
              <a:rPr lang="en-US" sz="1000" i="1">
                <a:solidFill>
                  <a:srgbClr val="737373"/>
                </a:solidFill>
                <a:latin typeface="Calibri" panose="020F0502020204030204" pitchFamily="34" charset="0"/>
              </a:rPr>
              <a:t>20 days</a:t>
            </a:r>
          </a:p>
        </p:txBody>
      </p:sp>
      <p:sp>
        <p:nvSpPr>
          <p:cNvPr id="83" name="OTLSHAPE_T_ad9b37afa3564cfa92005eda350aded8_JoinedDate">
            <a:extLst>
              <a:ext uri="{FF2B5EF4-FFF2-40B4-BE49-F238E27FC236}">
                <a16:creationId xmlns:a16="http://schemas.microsoft.com/office/drawing/2014/main" id="{5D68B91B-0FD6-5DC2-B612-368227C59FAD}"/>
              </a:ext>
            </a:extLst>
          </p:cNvPr>
          <p:cNvSpPr txBox="1"/>
          <p:nvPr>
            <p:custDataLst>
              <p:tags r:id="rId43"/>
            </p:custDataLst>
          </p:nvPr>
        </p:nvSpPr>
        <p:spPr>
          <a:xfrm>
            <a:off x="991705" y="2502614"/>
            <a:ext cx="812800" cy="155025"/>
          </a:xfrm>
          <a:prstGeom prst="rect">
            <a:avLst/>
          </a:prstGeom>
          <a:noFill/>
        </p:spPr>
        <p:txBody>
          <a:bodyPr vert="horz" wrap="square" lIns="0" tIns="0" rIns="0" bIns="0" rtlCol="0" anchor="ctr" anchorCtr="0">
            <a:noAutofit/>
          </a:bodyPr>
          <a:lstStyle/>
          <a:p>
            <a:r>
              <a:rPr lang="en-US" sz="1000" b="1" spc="-4">
                <a:solidFill>
                  <a:srgbClr val="09213B"/>
                </a:solidFill>
                <a:latin typeface="Calibri" panose="020F0502020204030204" pitchFamily="34" charset="0"/>
              </a:rPr>
              <a:t>May 4 - May 31</a:t>
            </a:r>
          </a:p>
        </p:txBody>
      </p:sp>
      <p:sp>
        <p:nvSpPr>
          <p:cNvPr id="84" name="OTLSHAPE_T_ad9b37afa3564cfa92005eda350aded8_StartDate" hidden="1">
            <a:extLst>
              <a:ext uri="{FF2B5EF4-FFF2-40B4-BE49-F238E27FC236}">
                <a16:creationId xmlns:a16="http://schemas.microsoft.com/office/drawing/2014/main" id="{BF20C22D-F7E3-1814-E9D6-E09D57F9B011}"/>
              </a:ext>
            </a:extLst>
          </p:cNvPr>
          <p:cNvSpPr txBox="1"/>
          <p:nvPr>
            <p:custDataLst>
              <p:tags r:id="rId44"/>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85" name="OTLSHAPE_T_ad9b37afa3564cfa92005eda350aded8_EndDate" hidden="1">
            <a:extLst>
              <a:ext uri="{FF2B5EF4-FFF2-40B4-BE49-F238E27FC236}">
                <a16:creationId xmlns:a16="http://schemas.microsoft.com/office/drawing/2014/main" id="{F1F3DFE3-ACD2-48CF-5B1E-599AEB80BC07}"/>
              </a:ext>
            </a:extLst>
          </p:cNvPr>
          <p:cNvSpPr txBox="1"/>
          <p:nvPr>
            <p:custDataLst>
              <p:tags r:id="rId45"/>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86" name="OTLSHAPE_T_ad9b37afa3564cfa92005eda350aded8_Title">
            <a:extLst>
              <a:ext uri="{FF2B5EF4-FFF2-40B4-BE49-F238E27FC236}">
                <a16:creationId xmlns:a16="http://schemas.microsoft.com/office/drawing/2014/main" id="{5E49196D-8E7C-2AC7-C706-E6BE2101C833}"/>
              </a:ext>
            </a:extLst>
          </p:cNvPr>
          <p:cNvSpPr txBox="1"/>
          <p:nvPr>
            <p:custDataLst>
              <p:tags r:id="rId46"/>
            </p:custDataLst>
          </p:nvPr>
        </p:nvSpPr>
        <p:spPr>
          <a:xfrm>
            <a:off x="332829" y="2681830"/>
            <a:ext cx="609600" cy="124037"/>
          </a:xfrm>
          <a:prstGeom prst="rect">
            <a:avLst/>
          </a:prstGeom>
          <a:noFill/>
        </p:spPr>
        <p:txBody>
          <a:bodyPr vert="horz" wrap="square" lIns="0" tIns="0" rIns="0" bIns="0" rtlCol="0" anchor="ctr" anchorCtr="0">
            <a:spAutoFit/>
          </a:bodyPr>
          <a:lstStyle/>
          <a:p>
            <a:pPr algn="r"/>
            <a:r>
              <a:rPr lang="en-US" sz="800" b="1">
                <a:solidFill>
                  <a:srgbClr val="000000"/>
                </a:solidFill>
                <a:latin typeface="Calibri"/>
                <a:ea typeface="Calibri"/>
                <a:cs typeface="Calibri"/>
              </a:rPr>
              <a:t>Open Window</a:t>
            </a:r>
            <a:endParaRPr lang="en-US">
              <a:solidFill>
                <a:srgbClr val="000000"/>
              </a:solidFill>
            </a:endParaRPr>
          </a:p>
        </p:txBody>
      </p:sp>
      <p:sp>
        <p:nvSpPr>
          <p:cNvPr id="87" name="OTLSHAPE_T_ad9b37afa3564cfa92005eda350aded8_TextPercentage" hidden="1">
            <a:extLst>
              <a:ext uri="{FF2B5EF4-FFF2-40B4-BE49-F238E27FC236}">
                <a16:creationId xmlns:a16="http://schemas.microsoft.com/office/drawing/2014/main" id="{4B18C07A-0817-BE87-190C-18123A8BBCE4}"/>
              </a:ext>
            </a:extLst>
          </p:cNvPr>
          <p:cNvSpPr txBox="1"/>
          <p:nvPr>
            <p:custDataLst>
              <p:tags r:id="rId47"/>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rgbClr val="C0504D"/>
              </a:solidFill>
              <a:latin typeface="Calibri" panose="020F0502020204030204" pitchFamily="34" charset="0"/>
            </a:endParaRPr>
          </a:p>
        </p:txBody>
      </p:sp>
      <p:sp>
        <p:nvSpPr>
          <p:cNvPr id="122" name="OTLSHAPE_T_8f235927e82e445c9ec23fed638d9573_Duration" hidden="1">
            <a:extLst>
              <a:ext uri="{FF2B5EF4-FFF2-40B4-BE49-F238E27FC236}">
                <a16:creationId xmlns:a16="http://schemas.microsoft.com/office/drawing/2014/main" id="{E315EE88-F5C7-AFFE-37C1-A9B0BCE5A8C1}"/>
              </a:ext>
            </a:extLst>
          </p:cNvPr>
          <p:cNvSpPr txBox="1"/>
          <p:nvPr>
            <p:custDataLst>
              <p:tags r:id="rId48"/>
            </p:custDataLst>
          </p:nvPr>
        </p:nvSpPr>
        <p:spPr>
          <a:xfrm>
            <a:off x="12700" y="-304860"/>
            <a:ext cx="406400" cy="153888"/>
          </a:xfrm>
          <a:prstGeom prst="rect">
            <a:avLst/>
          </a:prstGeom>
          <a:noFill/>
        </p:spPr>
        <p:txBody>
          <a:bodyPr vert="horz" wrap="square" lIns="0" tIns="0" rIns="0" bIns="0" rtlCol="0" anchor="ctr" anchorCtr="0">
            <a:spAutoFit/>
          </a:bodyPr>
          <a:lstStyle/>
          <a:p>
            <a:r>
              <a:rPr lang="en-US" sz="1000" i="1">
                <a:solidFill>
                  <a:srgbClr val="737373"/>
                </a:solidFill>
                <a:latin typeface="Calibri" panose="020F0502020204030204" pitchFamily="34" charset="0"/>
              </a:rPr>
              <a:t>22 days</a:t>
            </a:r>
          </a:p>
        </p:txBody>
      </p:sp>
      <p:sp>
        <p:nvSpPr>
          <p:cNvPr id="123" name="OTLSHAPE_T_8f235927e82e445c9ec23fed638d9573_JoinedDate">
            <a:extLst>
              <a:ext uri="{FF2B5EF4-FFF2-40B4-BE49-F238E27FC236}">
                <a16:creationId xmlns:a16="http://schemas.microsoft.com/office/drawing/2014/main" id="{C1C3C434-1D5E-B3D5-7DED-79010D138EFF}"/>
              </a:ext>
            </a:extLst>
          </p:cNvPr>
          <p:cNvSpPr txBox="1"/>
          <p:nvPr>
            <p:custDataLst>
              <p:tags r:id="rId49"/>
            </p:custDataLst>
          </p:nvPr>
        </p:nvSpPr>
        <p:spPr>
          <a:xfrm>
            <a:off x="2365938" y="2957058"/>
            <a:ext cx="711200" cy="165100"/>
          </a:xfrm>
          <a:prstGeom prst="rect">
            <a:avLst/>
          </a:prstGeom>
          <a:noFill/>
        </p:spPr>
        <p:txBody>
          <a:bodyPr vert="horz" wrap="square" lIns="0" tIns="0" rIns="0" bIns="0" rtlCol="0" anchor="ctr" anchorCtr="0">
            <a:spAutoFit/>
          </a:bodyPr>
          <a:lstStyle/>
          <a:p>
            <a:r>
              <a:rPr lang="en-US" sz="1000" b="1">
                <a:solidFill>
                  <a:srgbClr val="09213B"/>
                </a:solidFill>
                <a:latin typeface="Calibri" panose="020F0502020204030204" pitchFamily="34" charset="0"/>
              </a:rPr>
              <a:t>Jun 1 - Jun 30</a:t>
            </a:r>
          </a:p>
        </p:txBody>
      </p:sp>
      <p:sp>
        <p:nvSpPr>
          <p:cNvPr id="124" name="OTLSHAPE_T_8f235927e82e445c9ec23fed638d9573_StartDate" hidden="1">
            <a:extLst>
              <a:ext uri="{FF2B5EF4-FFF2-40B4-BE49-F238E27FC236}">
                <a16:creationId xmlns:a16="http://schemas.microsoft.com/office/drawing/2014/main" id="{6782F510-941A-C284-D2CF-09BF66928054}"/>
              </a:ext>
            </a:extLst>
          </p:cNvPr>
          <p:cNvSpPr txBox="1"/>
          <p:nvPr>
            <p:custDataLst>
              <p:tags r:id="rId50"/>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125" name="OTLSHAPE_T_8f235927e82e445c9ec23fed638d9573_EndDate" hidden="1">
            <a:extLst>
              <a:ext uri="{FF2B5EF4-FFF2-40B4-BE49-F238E27FC236}">
                <a16:creationId xmlns:a16="http://schemas.microsoft.com/office/drawing/2014/main" id="{2AE66D90-4996-A39F-A6BD-3D9363B5BA19}"/>
              </a:ext>
            </a:extLst>
          </p:cNvPr>
          <p:cNvSpPr txBox="1"/>
          <p:nvPr>
            <p:custDataLst>
              <p:tags r:id="rId51"/>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127" name="OTLSHAPE_T_8f235927e82e445c9ec23fed638d9573_TextPercentage" hidden="1">
            <a:extLst>
              <a:ext uri="{FF2B5EF4-FFF2-40B4-BE49-F238E27FC236}">
                <a16:creationId xmlns:a16="http://schemas.microsoft.com/office/drawing/2014/main" id="{1FE24A1F-9E8A-4434-D17A-D275077C3E6D}"/>
              </a:ext>
            </a:extLst>
          </p:cNvPr>
          <p:cNvSpPr txBox="1"/>
          <p:nvPr>
            <p:custDataLst>
              <p:tags r:id="rId52"/>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rgbClr val="C0504D"/>
              </a:solidFill>
              <a:latin typeface="Calibri" panose="020F0502020204030204" pitchFamily="34" charset="0"/>
            </a:endParaRPr>
          </a:p>
        </p:txBody>
      </p:sp>
      <p:sp>
        <p:nvSpPr>
          <p:cNvPr id="56" name="OTLSHAPE_T_8f235927e82e445c9ec23fed638d9573_Title">
            <a:extLst>
              <a:ext uri="{FF2B5EF4-FFF2-40B4-BE49-F238E27FC236}">
                <a16:creationId xmlns:a16="http://schemas.microsoft.com/office/drawing/2014/main" id="{7187D7C8-9A01-5819-149F-3F9A0E93B5A5}"/>
              </a:ext>
            </a:extLst>
          </p:cNvPr>
          <p:cNvSpPr txBox="1"/>
          <p:nvPr>
            <p:custDataLst>
              <p:tags r:id="rId53"/>
            </p:custDataLst>
          </p:nvPr>
        </p:nvSpPr>
        <p:spPr>
          <a:xfrm>
            <a:off x="1667650" y="3113565"/>
            <a:ext cx="647700" cy="124037"/>
          </a:xfrm>
          <a:prstGeom prst="rect">
            <a:avLst/>
          </a:prstGeom>
          <a:noFill/>
        </p:spPr>
        <p:txBody>
          <a:bodyPr vert="horz" wrap="square" lIns="0" tIns="0" rIns="0" bIns="0" rtlCol="0" anchor="ctr" anchorCtr="0">
            <a:spAutoFit/>
          </a:bodyPr>
          <a:lstStyle/>
          <a:p>
            <a:pPr algn="r"/>
            <a:r>
              <a:rPr lang="en-US" sz="800" b="1" spc="-6">
                <a:solidFill>
                  <a:srgbClr val="000000"/>
                </a:solidFill>
                <a:latin typeface="Calibri" panose="020F0502020204030204" pitchFamily="34" charset="0"/>
              </a:rPr>
              <a:t>Data Validation</a:t>
            </a:r>
          </a:p>
        </p:txBody>
      </p:sp>
      <p:sp>
        <p:nvSpPr>
          <p:cNvPr id="182" name="OTLSHAPE_T_d8c54ba814d24bfabeac75e1429f7eea_Duration" hidden="1">
            <a:extLst>
              <a:ext uri="{FF2B5EF4-FFF2-40B4-BE49-F238E27FC236}">
                <a16:creationId xmlns:a16="http://schemas.microsoft.com/office/drawing/2014/main" id="{C4E7005C-85F8-2D90-E0D5-2DBB21712367}"/>
              </a:ext>
            </a:extLst>
          </p:cNvPr>
          <p:cNvSpPr txBox="1"/>
          <p:nvPr>
            <p:custDataLst>
              <p:tags r:id="rId54"/>
            </p:custDataLst>
          </p:nvPr>
        </p:nvSpPr>
        <p:spPr>
          <a:xfrm>
            <a:off x="12700" y="-304860"/>
            <a:ext cx="406400" cy="153888"/>
          </a:xfrm>
          <a:prstGeom prst="rect">
            <a:avLst/>
          </a:prstGeom>
          <a:noFill/>
        </p:spPr>
        <p:txBody>
          <a:bodyPr vert="horz" wrap="square" lIns="0" tIns="0" rIns="0" bIns="0" rtlCol="0" anchor="ctr" anchorCtr="0">
            <a:spAutoFit/>
          </a:bodyPr>
          <a:lstStyle/>
          <a:p>
            <a:r>
              <a:rPr lang="en-US" sz="1000" i="1">
                <a:solidFill>
                  <a:srgbClr val="737373"/>
                </a:solidFill>
                <a:latin typeface="Calibri" panose="020F0502020204030204" pitchFamily="34" charset="0"/>
              </a:rPr>
              <a:t>55 days</a:t>
            </a:r>
          </a:p>
        </p:txBody>
      </p:sp>
      <p:sp>
        <p:nvSpPr>
          <p:cNvPr id="183" name="OTLSHAPE_T_d8c54ba814d24bfabeac75e1429f7eea_JoinedDate">
            <a:extLst>
              <a:ext uri="{FF2B5EF4-FFF2-40B4-BE49-F238E27FC236}">
                <a16:creationId xmlns:a16="http://schemas.microsoft.com/office/drawing/2014/main" id="{5B8834B0-42FB-A052-67AF-7457912C36C5}"/>
              </a:ext>
            </a:extLst>
          </p:cNvPr>
          <p:cNvSpPr txBox="1"/>
          <p:nvPr>
            <p:custDataLst>
              <p:tags r:id="rId55"/>
            </p:custDataLst>
          </p:nvPr>
        </p:nvSpPr>
        <p:spPr>
          <a:xfrm>
            <a:off x="3838331" y="3366083"/>
            <a:ext cx="698500" cy="155025"/>
          </a:xfrm>
          <a:prstGeom prst="rect">
            <a:avLst/>
          </a:prstGeom>
          <a:noFill/>
        </p:spPr>
        <p:txBody>
          <a:bodyPr vert="horz" wrap="square" lIns="0" tIns="0" rIns="0" bIns="0" rtlCol="0" anchor="ctr" anchorCtr="0">
            <a:spAutoFit/>
          </a:bodyPr>
          <a:lstStyle/>
          <a:p>
            <a:r>
              <a:rPr lang="en-US" sz="1000" b="1" spc="-4">
                <a:solidFill>
                  <a:srgbClr val="09213B"/>
                </a:solidFill>
                <a:latin typeface="Calibri" panose="020F0502020204030204" pitchFamily="34" charset="0"/>
              </a:rPr>
              <a:t>Jul 1 - Sep 15</a:t>
            </a:r>
          </a:p>
        </p:txBody>
      </p:sp>
      <p:sp>
        <p:nvSpPr>
          <p:cNvPr id="184" name="OTLSHAPE_T_d8c54ba814d24bfabeac75e1429f7eea_StartDate" hidden="1">
            <a:extLst>
              <a:ext uri="{FF2B5EF4-FFF2-40B4-BE49-F238E27FC236}">
                <a16:creationId xmlns:a16="http://schemas.microsoft.com/office/drawing/2014/main" id="{11A63078-FB12-3E4B-0662-34E23446B4D5}"/>
              </a:ext>
            </a:extLst>
          </p:cNvPr>
          <p:cNvSpPr txBox="1"/>
          <p:nvPr>
            <p:custDataLst>
              <p:tags r:id="rId56"/>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185" name="OTLSHAPE_T_d8c54ba814d24bfabeac75e1429f7eea_EndDate" hidden="1">
            <a:extLst>
              <a:ext uri="{FF2B5EF4-FFF2-40B4-BE49-F238E27FC236}">
                <a16:creationId xmlns:a16="http://schemas.microsoft.com/office/drawing/2014/main" id="{D851B44D-0744-1C14-E532-F0F5C4E17465}"/>
              </a:ext>
            </a:extLst>
          </p:cNvPr>
          <p:cNvSpPr txBox="1"/>
          <p:nvPr>
            <p:custDataLst>
              <p:tags r:id="rId57"/>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186" name="OTLSHAPE_T_d8c54ba814d24bfabeac75e1429f7eea_Title">
            <a:extLst>
              <a:ext uri="{FF2B5EF4-FFF2-40B4-BE49-F238E27FC236}">
                <a16:creationId xmlns:a16="http://schemas.microsoft.com/office/drawing/2014/main" id="{469FE81E-7908-822A-9499-3D3447764B6D}"/>
              </a:ext>
            </a:extLst>
          </p:cNvPr>
          <p:cNvSpPr txBox="1"/>
          <p:nvPr>
            <p:custDataLst>
              <p:tags r:id="rId58"/>
            </p:custDataLst>
          </p:nvPr>
        </p:nvSpPr>
        <p:spPr>
          <a:xfrm>
            <a:off x="3442938" y="3522589"/>
            <a:ext cx="355600" cy="124037"/>
          </a:xfrm>
          <a:prstGeom prst="rect">
            <a:avLst/>
          </a:prstGeom>
          <a:noFill/>
        </p:spPr>
        <p:txBody>
          <a:bodyPr vert="horz" wrap="square" lIns="0" tIns="0" rIns="0" bIns="0" rtlCol="0" anchor="ctr" anchorCtr="0">
            <a:spAutoFit/>
          </a:bodyPr>
          <a:lstStyle/>
          <a:p>
            <a:pPr algn="r"/>
            <a:r>
              <a:rPr lang="en-US" sz="800" b="1">
                <a:solidFill>
                  <a:srgbClr val="000000"/>
                </a:solidFill>
                <a:latin typeface="Calibri" panose="020F0502020204030204" pitchFamily="34" charset="0"/>
              </a:rPr>
              <a:t>Analysis</a:t>
            </a:r>
          </a:p>
        </p:txBody>
      </p:sp>
      <p:sp>
        <p:nvSpPr>
          <p:cNvPr id="187" name="OTLSHAPE_T_d8c54ba814d24bfabeac75e1429f7eea_TextPercentage" hidden="1">
            <a:extLst>
              <a:ext uri="{FF2B5EF4-FFF2-40B4-BE49-F238E27FC236}">
                <a16:creationId xmlns:a16="http://schemas.microsoft.com/office/drawing/2014/main" id="{F6AF7162-081D-60FA-56E8-EAB80A4AA5BA}"/>
              </a:ext>
            </a:extLst>
          </p:cNvPr>
          <p:cNvSpPr txBox="1"/>
          <p:nvPr>
            <p:custDataLst>
              <p:tags r:id="rId59"/>
            </p:custDataLst>
          </p:nvPr>
        </p:nvSpPr>
        <p:spPr>
          <a:xfrm>
            <a:off x="12700" y="74255"/>
            <a:ext cx="0" cy="0"/>
          </a:xfrm>
          <a:prstGeom prst="rect">
            <a:avLst/>
          </a:prstGeom>
          <a:noFill/>
        </p:spPr>
        <p:txBody>
          <a:bodyPr vert="horz" wrap="square" lIns="0" tIns="0" rIns="0" bIns="0" rtlCol="0" anchor="ctr" anchorCtr="0">
            <a:spAutoFit/>
          </a:bodyPr>
          <a:lstStyle/>
          <a:p>
            <a:endParaRPr lang="en-US" sz="1000">
              <a:solidFill>
                <a:srgbClr val="C0504D"/>
              </a:solidFill>
              <a:latin typeface="Calibri" panose="020F0502020204030204" pitchFamily="34" charset="0"/>
            </a:endParaRPr>
          </a:p>
        </p:txBody>
      </p:sp>
      <p:sp>
        <p:nvSpPr>
          <p:cNvPr id="240" name="OTLSHAPE_T_ad9b37afa3564cfa92005eda350aded8_Variance" hidden="1">
            <a:extLst>
              <a:ext uri="{FF2B5EF4-FFF2-40B4-BE49-F238E27FC236}">
                <a16:creationId xmlns:a16="http://schemas.microsoft.com/office/drawing/2014/main" id="{B3E67606-2A0C-38FC-7371-9E7305134109}"/>
              </a:ext>
            </a:extLst>
          </p:cNvPr>
          <p:cNvSpPr txBox="1"/>
          <p:nvPr>
            <p:custDataLst>
              <p:tags r:id="rId60"/>
            </p:custDataLst>
          </p:nvPr>
        </p:nvSpPr>
        <p:spPr>
          <a:xfrm>
            <a:off x="12700" y="66561"/>
            <a:ext cx="0" cy="0"/>
          </a:xfrm>
          <a:prstGeom prst="rect">
            <a:avLst/>
          </a:prstGeom>
          <a:noFill/>
        </p:spPr>
        <p:txBody>
          <a:bodyPr vert="horz" wrap="square" lIns="0" tIns="0" rIns="0" bIns="0" rtlCol="0" anchor="ctr" anchorCtr="0">
            <a:spAutoFit/>
          </a:bodyPr>
          <a:lstStyle/>
          <a:p>
            <a:endParaRPr lang="en-US" sz="1100">
              <a:solidFill>
                <a:srgbClr val="000000"/>
              </a:solidFill>
              <a:latin typeface="Calibri" panose="020F0502020204030204" pitchFamily="34" charset="0"/>
            </a:endParaRPr>
          </a:p>
        </p:txBody>
      </p:sp>
      <p:sp>
        <p:nvSpPr>
          <p:cNvPr id="242" name="OTLSHAPE_T_8f235927e82e445c9ec23fed638d9573_Variance" hidden="1">
            <a:extLst>
              <a:ext uri="{FF2B5EF4-FFF2-40B4-BE49-F238E27FC236}">
                <a16:creationId xmlns:a16="http://schemas.microsoft.com/office/drawing/2014/main" id="{ED4582CE-0BB0-9FD5-F088-5DF20055493F}"/>
              </a:ext>
            </a:extLst>
          </p:cNvPr>
          <p:cNvSpPr txBox="1"/>
          <p:nvPr>
            <p:custDataLst>
              <p:tags r:id="rId61"/>
            </p:custDataLst>
          </p:nvPr>
        </p:nvSpPr>
        <p:spPr>
          <a:xfrm>
            <a:off x="12700" y="66561"/>
            <a:ext cx="0" cy="0"/>
          </a:xfrm>
          <a:prstGeom prst="rect">
            <a:avLst/>
          </a:prstGeom>
          <a:noFill/>
        </p:spPr>
        <p:txBody>
          <a:bodyPr vert="horz" wrap="square" lIns="0" tIns="0" rIns="0" bIns="0" rtlCol="0" anchor="ctr" anchorCtr="0">
            <a:spAutoFit/>
          </a:bodyPr>
          <a:lstStyle/>
          <a:p>
            <a:endParaRPr lang="en-US" sz="1100">
              <a:solidFill>
                <a:srgbClr val="000000"/>
              </a:solidFill>
              <a:latin typeface="Calibri" panose="020F0502020204030204" pitchFamily="34" charset="0"/>
            </a:endParaRPr>
          </a:p>
        </p:txBody>
      </p:sp>
      <p:sp>
        <p:nvSpPr>
          <p:cNvPr id="251" name="OTLSHAPE_T_d8c54ba814d24bfabeac75e1429f7eea_Variance" hidden="1">
            <a:extLst>
              <a:ext uri="{FF2B5EF4-FFF2-40B4-BE49-F238E27FC236}">
                <a16:creationId xmlns:a16="http://schemas.microsoft.com/office/drawing/2014/main" id="{27620F20-82B8-2191-6A92-3D25680D12BA}"/>
              </a:ext>
            </a:extLst>
          </p:cNvPr>
          <p:cNvSpPr txBox="1"/>
          <p:nvPr>
            <p:custDataLst>
              <p:tags r:id="rId62"/>
            </p:custDataLst>
          </p:nvPr>
        </p:nvSpPr>
        <p:spPr>
          <a:xfrm>
            <a:off x="12700" y="66561"/>
            <a:ext cx="0" cy="0"/>
          </a:xfrm>
          <a:prstGeom prst="rect">
            <a:avLst/>
          </a:prstGeom>
          <a:noFill/>
        </p:spPr>
        <p:txBody>
          <a:bodyPr vert="horz" wrap="square" lIns="0" tIns="0" rIns="0" bIns="0" rtlCol="0" anchor="ctr" anchorCtr="0">
            <a:spAutoFit/>
          </a:bodyPr>
          <a:lstStyle/>
          <a:p>
            <a:endParaRPr lang="en-US" sz="1100">
              <a:solidFill>
                <a:srgbClr val="000000"/>
              </a:solidFill>
              <a:latin typeface="Calibri" panose="020F0502020204030204" pitchFamily="34" charset="0"/>
            </a:endParaRPr>
          </a:p>
        </p:txBody>
      </p:sp>
      <p:sp>
        <p:nvSpPr>
          <p:cNvPr id="44" name="OTLSHAPE_T_4e495432be774a0e81e2c2d97b08f5ee_Duration" hidden="1">
            <a:extLst>
              <a:ext uri="{FF2B5EF4-FFF2-40B4-BE49-F238E27FC236}">
                <a16:creationId xmlns:a16="http://schemas.microsoft.com/office/drawing/2014/main" id="{484886E2-F00D-2533-03E0-B7F0F69B1A6D}"/>
              </a:ext>
            </a:extLst>
          </p:cNvPr>
          <p:cNvSpPr txBox="1"/>
          <p:nvPr>
            <p:custDataLst>
              <p:tags r:id="rId63"/>
            </p:custDataLst>
          </p:nvPr>
        </p:nvSpPr>
        <p:spPr>
          <a:xfrm>
            <a:off x="12700" y="-304860"/>
            <a:ext cx="406400" cy="153888"/>
          </a:xfrm>
          <a:prstGeom prst="rect">
            <a:avLst/>
          </a:prstGeom>
          <a:noFill/>
        </p:spPr>
        <p:txBody>
          <a:bodyPr vert="horz" wrap="square" lIns="0" tIns="0" rIns="0" bIns="0" rtlCol="0" anchor="ctr" anchorCtr="0">
            <a:spAutoFit/>
          </a:bodyPr>
          <a:lstStyle/>
          <a:p>
            <a:r>
              <a:rPr lang="en-US" sz="1000" i="1">
                <a:solidFill>
                  <a:srgbClr val="737373"/>
                </a:solidFill>
                <a:latin typeface="Calibri" panose="020F0502020204030204" pitchFamily="34" charset="0"/>
              </a:rPr>
              <a:t>12 days</a:t>
            </a:r>
          </a:p>
        </p:txBody>
      </p:sp>
      <p:sp>
        <p:nvSpPr>
          <p:cNvPr id="45" name="OTLSHAPE_T_4e495432be774a0e81e2c2d97b08f5ee_Variance" hidden="1">
            <a:extLst>
              <a:ext uri="{FF2B5EF4-FFF2-40B4-BE49-F238E27FC236}">
                <a16:creationId xmlns:a16="http://schemas.microsoft.com/office/drawing/2014/main" id="{A99CA2DB-D254-07FC-CC21-36924A42D4B6}"/>
              </a:ext>
            </a:extLst>
          </p:cNvPr>
          <p:cNvSpPr txBox="1"/>
          <p:nvPr>
            <p:custDataLst>
              <p:tags r:id="rId64"/>
            </p:custDataLst>
          </p:nvPr>
        </p:nvSpPr>
        <p:spPr>
          <a:xfrm>
            <a:off x="12700" y="66561"/>
            <a:ext cx="0" cy="0"/>
          </a:xfrm>
          <a:prstGeom prst="rect">
            <a:avLst/>
          </a:prstGeom>
          <a:noFill/>
        </p:spPr>
        <p:txBody>
          <a:bodyPr vert="horz" wrap="square" lIns="0" tIns="0" rIns="0" bIns="0" rtlCol="0" anchor="ctr" anchorCtr="0">
            <a:spAutoFit/>
          </a:bodyPr>
          <a:lstStyle/>
          <a:p>
            <a:endParaRPr lang="en-US" sz="1100">
              <a:solidFill>
                <a:srgbClr val="000000"/>
              </a:solidFill>
              <a:latin typeface="Calibri" panose="020F0502020204030204" pitchFamily="34" charset="0"/>
            </a:endParaRPr>
          </a:p>
        </p:txBody>
      </p:sp>
      <p:sp>
        <p:nvSpPr>
          <p:cNvPr id="47" name="OTLSHAPE_T_4e495432be774a0e81e2c2d97b08f5ee_StartDate" hidden="1">
            <a:extLst>
              <a:ext uri="{FF2B5EF4-FFF2-40B4-BE49-F238E27FC236}">
                <a16:creationId xmlns:a16="http://schemas.microsoft.com/office/drawing/2014/main" id="{EF6897A2-41B5-C03F-0C9B-13285328D6B4}"/>
              </a:ext>
            </a:extLst>
          </p:cNvPr>
          <p:cNvSpPr txBox="1"/>
          <p:nvPr>
            <p:custDataLst>
              <p:tags r:id="rId65"/>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48" name="OTLSHAPE_T_4e495432be774a0e81e2c2d97b08f5ee_EndDate" hidden="1">
            <a:extLst>
              <a:ext uri="{FF2B5EF4-FFF2-40B4-BE49-F238E27FC236}">
                <a16:creationId xmlns:a16="http://schemas.microsoft.com/office/drawing/2014/main" id="{504E95E4-824B-10C5-8865-D9267DEB8EFD}"/>
              </a:ext>
            </a:extLst>
          </p:cNvPr>
          <p:cNvSpPr txBox="1"/>
          <p:nvPr>
            <p:custDataLst>
              <p:tags r:id="rId66"/>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49" name="OTLSHAPE_T_4e495432be774a0e81e2c2d97b08f5ee_JoinedDate">
            <a:extLst>
              <a:ext uri="{FF2B5EF4-FFF2-40B4-BE49-F238E27FC236}">
                <a16:creationId xmlns:a16="http://schemas.microsoft.com/office/drawing/2014/main" id="{5F18B3CC-CD18-0649-3B2C-60CCF532F48A}"/>
              </a:ext>
            </a:extLst>
          </p:cNvPr>
          <p:cNvSpPr txBox="1"/>
          <p:nvPr>
            <p:custDataLst>
              <p:tags r:id="rId67"/>
            </p:custDataLst>
          </p:nvPr>
        </p:nvSpPr>
        <p:spPr>
          <a:xfrm>
            <a:off x="7617473" y="3775108"/>
            <a:ext cx="736600" cy="155025"/>
          </a:xfrm>
          <a:prstGeom prst="rect">
            <a:avLst/>
          </a:prstGeom>
          <a:noFill/>
        </p:spPr>
        <p:txBody>
          <a:bodyPr vert="horz" wrap="square" lIns="0" tIns="0" rIns="0" bIns="0" rtlCol="0" anchor="ctr" anchorCtr="0">
            <a:spAutoFit/>
          </a:bodyPr>
          <a:lstStyle/>
          <a:p>
            <a:r>
              <a:rPr lang="en-US" sz="1000" b="1" spc="-2">
                <a:solidFill>
                  <a:srgbClr val="09213B"/>
                </a:solidFill>
                <a:latin typeface="Calibri" panose="020F0502020204030204" pitchFamily="34" charset="0"/>
              </a:rPr>
              <a:t>Sep 16 - Oct 1</a:t>
            </a:r>
          </a:p>
        </p:txBody>
      </p:sp>
      <p:sp>
        <p:nvSpPr>
          <p:cNvPr id="50" name="OTLSHAPE_T_4e495432be774a0e81e2c2d97b08f5ee_Title">
            <a:extLst>
              <a:ext uri="{FF2B5EF4-FFF2-40B4-BE49-F238E27FC236}">
                <a16:creationId xmlns:a16="http://schemas.microsoft.com/office/drawing/2014/main" id="{811856D6-9621-5594-CF75-D74B4B31148F}"/>
              </a:ext>
            </a:extLst>
          </p:cNvPr>
          <p:cNvSpPr txBox="1"/>
          <p:nvPr>
            <p:custDataLst>
              <p:tags r:id="rId68"/>
            </p:custDataLst>
          </p:nvPr>
        </p:nvSpPr>
        <p:spPr>
          <a:xfrm>
            <a:off x="6398019" y="3969714"/>
            <a:ext cx="1181100" cy="124037"/>
          </a:xfrm>
          <a:prstGeom prst="rect">
            <a:avLst/>
          </a:prstGeom>
          <a:noFill/>
        </p:spPr>
        <p:txBody>
          <a:bodyPr vert="horz" wrap="square" lIns="0" tIns="0" rIns="0" bIns="0" rtlCol="0" anchor="ctr" anchorCtr="0">
            <a:spAutoFit/>
          </a:bodyPr>
          <a:lstStyle/>
          <a:p>
            <a:pPr algn="r"/>
            <a:r>
              <a:rPr lang="en-US" sz="800" b="1" spc="-4">
                <a:solidFill>
                  <a:srgbClr val="000000"/>
                </a:solidFill>
                <a:latin typeface="Calibri" panose="020F0502020204030204" pitchFamily="34" charset="0"/>
              </a:rPr>
              <a:t>Update Market Registration</a:t>
            </a:r>
          </a:p>
        </p:txBody>
      </p:sp>
      <p:sp>
        <p:nvSpPr>
          <p:cNvPr id="51" name="OTLSHAPE_T_4e495432be774a0e81e2c2d97b08f5ee_TextPercentage" hidden="1">
            <a:extLst>
              <a:ext uri="{FF2B5EF4-FFF2-40B4-BE49-F238E27FC236}">
                <a16:creationId xmlns:a16="http://schemas.microsoft.com/office/drawing/2014/main" id="{6B2818CC-AF1F-1974-C55D-FC862AFC10AC}"/>
              </a:ext>
            </a:extLst>
          </p:cNvPr>
          <p:cNvSpPr txBox="1"/>
          <p:nvPr>
            <p:custDataLst>
              <p:tags r:id="rId69"/>
            </p:custDataLst>
          </p:nvPr>
        </p:nvSpPr>
        <p:spPr>
          <a:xfrm>
            <a:off x="12700" y="-2689"/>
            <a:ext cx="0" cy="0"/>
          </a:xfrm>
          <a:prstGeom prst="rect">
            <a:avLst/>
          </a:prstGeom>
          <a:noFill/>
        </p:spPr>
        <p:txBody>
          <a:bodyPr vert="horz" wrap="square" lIns="0" tIns="0" rIns="0" bIns="0" rtlCol="0" anchor="ctr" anchorCtr="0">
            <a:spAutoFit/>
          </a:bodyPr>
          <a:lstStyle/>
          <a:p>
            <a:pPr algn="ctr"/>
            <a:endParaRPr lang="en-US" sz="1000">
              <a:solidFill>
                <a:srgbClr val="EEECE1"/>
              </a:solidFill>
              <a:latin typeface="Calibri" panose="020F0502020204030204" pitchFamily="34" charset="0"/>
            </a:endParaRPr>
          </a:p>
        </p:txBody>
      </p:sp>
      <p:sp>
        <p:nvSpPr>
          <p:cNvPr id="58" name="OTLSHAPE_T_25e415dfe91e49c298a98cb28bcbd24d_Duration" hidden="1">
            <a:extLst>
              <a:ext uri="{FF2B5EF4-FFF2-40B4-BE49-F238E27FC236}">
                <a16:creationId xmlns:a16="http://schemas.microsoft.com/office/drawing/2014/main" id="{68EFB9F3-1B9E-F6B6-E205-6ED6AFB509A6}"/>
              </a:ext>
            </a:extLst>
          </p:cNvPr>
          <p:cNvSpPr txBox="1"/>
          <p:nvPr>
            <p:custDataLst>
              <p:tags r:id="rId70"/>
            </p:custDataLst>
          </p:nvPr>
        </p:nvSpPr>
        <p:spPr>
          <a:xfrm>
            <a:off x="12700" y="-304860"/>
            <a:ext cx="406400" cy="153888"/>
          </a:xfrm>
          <a:prstGeom prst="rect">
            <a:avLst/>
          </a:prstGeom>
          <a:noFill/>
        </p:spPr>
        <p:txBody>
          <a:bodyPr vert="horz" wrap="square" lIns="0" tIns="0" rIns="0" bIns="0" rtlCol="0" anchor="ctr" anchorCtr="0">
            <a:spAutoFit/>
          </a:bodyPr>
          <a:lstStyle/>
          <a:p>
            <a:r>
              <a:rPr lang="en-US" sz="1000" i="1">
                <a:solidFill>
                  <a:srgbClr val="737373"/>
                </a:solidFill>
                <a:latin typeface="Calibri" panose="020F0502020204030204" pitchFamily="34" charset="0"/>
              </a:rPr>
              <a:t>43 days</a:t>
            </a:r>
          </a:p>
        </p:txBody>
      </p:sp>
      <p:sp>
        <p:nvSpPr>
          <p:cNvPr id="59" name="OTLSHAPE_T_25e415dfe91e49c298a98cb28bcbd24d_Variance" hidden="1">
            <a:extLst>
              <a:ext uri="{FF2B5EF4-FFF2-40B4-BE49-F238E27FC236}">
                <a16:creationId xmlns:a16="http://schemas.microsoft.com/office/drawing/2014/main" id="{35CA205E-A14B-94B1-3952-070D4D460F43}"/>
              </a:ext>
            </a:extLst>
          </p:cNvPr>
          <p:cNvSpPr txBox="1"/>
          <p:nvPr>
            <p:custDataLst>
              <p:tags r:id="rId71"/>
            </p:custDataLst>
          </p:nvPr>
        </p:nvSpPr>
        <p:spPr>
          <a:xfrm>
            <a:off x="12700" y="66561"/>
            <a:ext cx="0" cy="0"/>
          </a:xfrm>
          <a:prstGeom prst="rect">
            <a:avLst/>
          </a:prstGeom>
          <a:noFill/>
        </p:spPr>
        <p:txBody>
          <a:bodyPr vert="horz" wrap="square" lIns="0" tIns="0" rIns="0" bIns="0" rtlCol="0" anchor="ctr" anchorCtr="0">
            <a:spAutoFit/>
          </a:bodyPr>
          <a:lstStyle/>
          <a:p>
            <a:endParaRPr lang="en-US" sz="1100">
              <a:solidFill>
                <a:srgbClr val="000000"/>
              </a:solidFill>
              <a:latin typeface="Calibri" panose="020F0502020204030204" pitchFamily="34" charset="0"/>
            </a:endParaRPr>
          </a:p>
        </p:txBody>
      </p:sp>
      <p:sp>
        <p:nvSpPr>
          <p:cNvPr id="60" name="OTLSHAPE_T_25e415dfe91e49c298a98cb28bcbd24d_StartDate" hidden="1">
            <a:extLst>
              <a:ext uri="{FF2B5EF4-FFF2-40B4-BE49-F238E27FC236}">
                <a16:creationId xmlns:a16="http://schemas.microsoft.com/office/drawing/2014/main" id="{04D6F307-11F4-017A-B8F3-B76FE65FC1FF}"/>
              </a:ext>
            </a:extLst>
          </p:cNvPr>
          <p:cNvSpPr txBox="1"/>
          <p:nvPr>
            <p:custDataLst>
              <p:tags r:id="rId72"/>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61" name="OTLSHAPE_T_25e415dfe91e49c298a98cb28bcbd24d_EndDate" hidden="1">
            <a:extLst>
              <a:ext uri="{FF2B5EF4-FFF2-40B4-BE49-F238E27FC236}">
                <a16:creationId xmlns:a16="http://schemas.microsoft.com/office/drawing/2014/main" id="{92B8909E-D802-8E71-3B0A-0A87AD5B3AD5}"/>
              </a:ext>
            </a:extLst>
          </p:cNvPr>
          <p:cNvSpPr txBox="1"/>
          <p:nvPr>
            <p:custDataLst>
              <p:tags r:id="rId73"/>
            </p:custDataLst>
          </p:nvPr>
        </p:nvSpPr>
        <p:spPr>
          <a:xfrm>
            <a:off x="12700" y="74255"/>
            <a:ext cx="0" cy="0"/>
          </a:xfrm>
          <a:prstGeom prst="rect">
            <a:avLst/>
          </a:prstGeom>
          <a:noFill/>
        </p:spPr>
        <p:txBody>
          <a:bodyPr vert="horz" wrap="square" lIns="0" tIns="0" rIns="0" bIns="0" rtlCol="0" anchor="ctr" anchorCtr="0">
            <a:spAutoFit/>
          </a:bodyPr>
          <a:lstStyle/>
          <a:p>
            <a:endParaRPr lang="en-US" sz="1000" b="1">
              <a:solidFill>
                <a:srgbClr val="09213B"/>
              </a:solidFill>
              <a:latin typeface="Calibri" panose="020F0502020204030204" pitchFamily="34" charset="0"/>
            </a:endParaRPr>
          </a:p>
        </p:txBody>
      </p:sp>
      <p:sp>
        <p:nvSpPr>
          <p:cNvPr id="63" name="OTLSHAPE_T_25e415dfe91e49c298a98cb28bcbd24d_JoinedDate">
            <a:extLst>
              <a:ext uri="{FF2B5EF4-FFF2-40B4-BE49-F238E27FC236}">
                <a16:creationId xmlns:a16="http://schemas.microsoft.com/office/drawing/2014/main" id="{2218E5E0-848A-7DD0-0965-E65169B1D912}"/>
              </a:ext>
            </a:extLst>
          </p:cNvPr>
          <p:cNvSpPr txBox="1"/>
          <p:nvPr>
            <p:custDataLst>
              <p:tags r:id="rId74"/>
            </p:custDataLst>
          </p:nvPr>
        </p:nvSpPr>
        <p:spPr>
          <a:xfrm>
            <a:off x="8353669" y="4196832"/>
            <a:ext cx="749300" cy="155025"/>
          </a:xfrm>
          <a:prstGeom prst="rect">
            <a:avLst/>
          </a:prstGeom>
          <a:noFill/>
        </p:spPr>
        <p:txBody>
          <a:bodyPr vert="horz" wrap="square" lIns="0" tIns="0" rIns="0" bIns="0" rtlCol="0" anchor="ctr" anchorCtr="0">
            <a:noAutofit/>
          </a:bodyPr>
          <a:lstStyle/>
          <a:p>
            <a:r>
              <a:rPr lang="en-US" sz="1000" b="1" spc="-4">
                <a:solidFill>
                  <a:srgbClr val="09213B"/>
                </a:solidFill>
                <a:latin typeface="Calibri" panose="020F0502020204030204" pitchFamily="34" charset="0"/>
              </a:rPr>
              <a:t>Oct 1 - Nov 30</a:t>
            </a:r>
          </a:p>
        </p:txBody>
      </p:sp>
      <p:sp>
        <p:nvSpPr>
          <p:cNvPr id="65" name="OTLSHAPE_T_25e415dfe91e49c298a98cb28bcbd24d_Title">
            <a:extLst>
              <a:ext uri="{FF2B5EF4-FFF2-40B4-BE49-F238E27FC236}">
                <a16:creationId xmlns:a16="http://schemas.microsoft.com/office/drawing/2014/main" id="{A444A650-6F28-F271-9946-6D5551922B41}"/>
              </a:ext>
            </a:extLst>
          </p:cNvPr>
          <p:cNvSpPr txBox="1"/>
          <p:nvPr>
            <p:custDataLst>
              <p:tags r:id="rId75"/>
            </p:custDataLst>
          </p:nvPr>
        </p:nvSpPr>
        <p:spPr>
          <a:xfrm>
            <a:off x="9675558" y="4391439"/>
            <a:ext cx="355600" cy="124037"/>
          </a:xfrm>
          <a:prstGeom prst="rect">
            <a:avLst/>
          </a:prstGeom>
          <a:noFill/>
        </p:spPr>
        <p:txBody>
          <a:bodyPr vert="horz" wrap="square" lIns="0" tIns="0" rIns="0" bIns="0" rtlCol="0" anchor="ctr" anchorCtr="0">
            <a:spAutoFit/>
          </a:bodyPr>
          <a:lstStyle/>
          <a:p>
            <a:pPr algn="ctr"/>
            <a:r>
              <a:rPr lang="en-US" sz="800" b="1">
                <a:solidFill>
                  <a:schemeClr val="lt1"/>
                </a:solidFill>
                <a:latin typeface="Calibri" panose="020F0502020204030204" pitchFamily="34" charset="0"/>
              </a:rPr>
              <a:t>Q3 2026</a:t>
            </a:r>
          </a:p>
        </p:txBody>
      </p:sp>
      <p:sp>
        <p:nvSpPr>
          <p:cNvPr id="66" name="OTLSHAPE_T_25e415dfe91e49c298a98cb28bcbd24d_TextPercentage" hidden="1">
            <a:extLst>
              <a:ext uri="{FF2B5EF4-FFF2-40B4-BE49-F238E27FC236}">
                <a16:creationId xmlns:a16="http://schemas.microsoft.com/office/drawing/2014/main" id="{462B99CF-A881-1048-9A28-402F3711CF73}"/>
              </a:ext>
            </a:extLst>
          </p:cNvPr>
          <p:cNvSpPr txBox="1"/>
          <p:nvPr>
            <p:custDataLst>
              <p:tags r:id="rId76"/>
            </p:custDataLst>
          </p:nvPr>
        </p:nvSpPr>
        <p:spPr>
          <a:xfrm>
            <a:off x="12700" y="-2689"/>
            <a:ext cx="0" cy="0"/>
          </a:xfrm>
          <a:prstGeom prst="rect">
            <a:avLst/>
          </a:prstGeom>
          <a:noFill/>
        </p:spPr>
        <p:txBody>
          <a:bodyPr vert="horz" wrap="square" lIns="0" tIns="0" rIns="0" bIns="0" rtlCol="0" anchor="ctr" anchorCtr="0">
            <a:spAutoFit/>
          </a:bodyPr>
          <a:lstStyle/>
          <a:p>
            <a:endParaRPr lang="en-US" sz="1000">
              <a:solidFill>
                <a:srgbClr val="EEECE1"/>
              </a:solidFill>
              <a:latin typeface="Calibri" panose="020F0502020204030204" pitchFamily="34" charset="0"/>
            </a:endParaRPr>
          </a:p>
        </p:txBody>
      </p:sp>
      <p:sp>
        <p:nvSpPr>
          <p:cNvPr id="235" name="OTLSHAPE_M_7547e98669fe4b3cb8779e0496961669_Shape">
            <a:extLst>
              <a:ext uri="{FF2B5EF4-FFF2-40B4-BE49-F238E27FC236}">
                <a16:creationId xmlns:a16="http://schemas.microsoft.com/office/drawing/2014/main" id="{68F9ABEF-5E1B-91F8-D787-D056E33D3DBC}"/>
              </a:ext>
            </a:extLst>
          </p:cNvPr>
          <p:cNvSpPr/>
          <p:nvPr>
            <p:custDataLst>
              <p:tags r:id="rId77"/>
            </p:custDataLst>
          </p:nvPr>
        </p:nvSpPr>
        <p:spPr>
          <a:xfrm rot="16200000">
            <a:off x="7649189" y="5143279"/>
            <a:ext cx="165100" cy="165100"/>
          </a:xfrm>
          <a:prstGeom prst="flowChartMerge">
            <a:avLst/>
          </a:prstGeom>
          <a:solidFill>
            <a:srgbClr val="5B9BD5"/>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TLSHAPE_M_7547e98669fe4b3cb8779e0496961669_Title">
            <a:extLst>
              <a:ext uri="{FF2B5EF4-FFF2-40B4-BE49-F238E27FC236}">
                <a16:creationId xmlns:a16="http://schemas.microsoft.com/office/drawing/2014/main" id="{57C21765-7AE9-61E3-96AE-F1D9F916029E}"/>
              </a:ext>
            </a:extLst>
          </p:cNvPr>
          <p:cNvSpPr txBox="1"/>
          <p:nvPr>
            <p:custDataLst>
              <p:tags r:id="rId78"/>
            </p:custDataLst>
          </p:nvPr>
        </p:nvSpPr>
        <p:spPr>
          <a:xfrm>
            <a:off x="7846039" y="5243481"/>
            <a:ext cx="1104900" cy="170519"/>
          </a:xfrm>
          <a:prstGeom prst="rect">
            <a:avLst/>
          </a:prstGeom>
          <a:noFill/>
        </p:spPr>
        <p:txBody>
          <a:bodyPr vert="horz" wrap="square" lIns="0" tIns="0" rIns="0" bIns="0" rtlCol="0" anchor="ctr" anchorCtr="0">
            <a:spAutoFit/>
          </a:bodyPr>
          <a:lstStyle/>
          <a:p>
            <a:pPr algn="ctr"/>
            <a:r>
              <a:rPr lang="en-US" sz="1100" b="1" spc="-6">
                <a:solidFill>
                  <a:srgbClr val="000000"/>
                </a:solidFill>
                <a:latin typeface="Calibri" panose="020F0502020204030204" pitchFamily="34" charset="0"/>
              </a:rPr>
              <a:t>Fall Season Posting</a:t>
            </a:r>
          </a:p>
        </p:txBody>
      </p:sp>
      <p:sp>
        <p:nvSpPr>
          <p:cNvPr id="232" name="OTLSHAPE_M_7547e98669fe4b3cb8779e0496961669_Date">
            <a:extLst>
              <a:ext uri="{FF2B5EF4-FFF2-40B4-BE49-F238E27FC236}">
                <a16:creationId xmlns:a16="http://schemas.microsoft.com/office/drawing/2014/main" id="{84798415-A773-BE6D-08FD-B3DA899C5ECC}"/>
              </a:ext>
            </a:extLst>
          </p:cNvPr>
          <p:cNvSpPr txBox="1"/>
          <p:nvPr>
            <p:custDataLst>
              <p:tags r:id="rId79"/>
            </p:custDataLst>
          </p:nvPr>
        </p:nvSpPr>
        <p:spPr>
          <a:xfrm>
            <a:off x="7846039" y="5088457"/>
            <a:ext cx="355600" cy="155025"/>
          </a:xfrm>
          <a:prstGeom prst="rect">
            <a:avLst/>
          </a:prstGeom>
          <a:noFill/>
        </p:spPr>
        <p:txBody>
          <a:bodyPr vert="horz" wrap="square" lIns="0" tIns="0" rIns="0" bIns="0" rtlCol="0" anchor="ctr" anchorCtr="0">
            <a:spAutoFit/>
          </a:bodyPr>
          <a:lstStyle/>
          <a:p>
            <a:pPr algn="ctr"/>
            <a:r>
              <a:rPr lang="en-US" sz="1000" spc="-6">
                <a:solidFill>
                  <a:srgbClr val="09213B"/>
                </a:solidFill>
                <a:latin typeface="Calibri" panose="020F0502020204030204" pitchFamily="34" charset="0"/>
              </a:rPr>
              <a:t>Sep 15</a:t>
            </a:r>
          </a:p>
        </p:txBody>
      </p:sp>
      <p:sp>
        <p:nvSpPr>
          <p:cNvPr id="233" name="OTLSHAPE_M_7547e98669fe4b3cb8779e0496961669_Variance" hidden="1">
            <a:extLst>
              <a:ext uri="{FF2B5EF4-FFF2-40B4-BE49-F238E27FC236}">
                <a16:creationId xmlns:a16="http://schemas.microsoft.com/office/drawing/2014/main" id="{04241C1B-BFCE-3636-10FB-7BC20848D83A}"/>
              </a:ext>
            </a:extLst>
          </p:cNvPr>
          <p:cNvSpPr txBox="1"/>
          <p:nvPr>
            <p:custDataLst>
              <p:tags r:id="rId80"/>
            </p:custDataLst>
          </p:nvPr>
        </p:nvSpPr>
        <p:spPr>
          <a:xfrm>
            <a:off x="12700" y="-864463"/>
            <a:ext cx="0" cy="0"/>
          </a:xfrm>
          <a:prstGeom prst="rect">
            <a:avLst/>
          </a:prstGeom>
          <a:noFill/>
        </p:spPr>
        <p:txBody>
          <a:bodyPr vert="horz" wrap="square" lIns="0" tIns="0" rIns="0" bIns="0" rtlCol="0" anchor="ctr" anchorCtr="0">
            <a:spAutoFit/>
          </a:bodyPr>
          <a:lstStyle/>
          <a:p>
            <a:r>
              <a:rPr lang="en-US" sz="1100">
                <a:solidFill>
                  <a:srgbClr val="000000"/>
                </a:solidFill>
                <a:latin typeface="Calibri" panose="020F0502020204030204" pitchFamily="34" charset="0"/>
              </a:rPr>
              <a:t>0 days</a:t>
            </a:r>
          </a:p>
        </p:txBody>
      </p:sp>
    </p:spTree>
    <p:custDataLst>
      <p:tags r:id="rId1"/>
    </p:custDataLst>
    <p:extLst>
      <p:ext uri="{BB962C8B-B14F-4D97-AF65-F5344CB8AC3E}">
        <p14:creationId xmlns:p14="http://schemas.microsoft.com/office/powerpoint/2010/main" val="34272460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 name="OTLTIMEBANDAPPENDYEARONYEARCHANGE" val="False"/>
  <p:tag name="OTLTIMEBANDCULTUREINFO" val="en-US"/>
  <p:tag name="OTLTIMEBANDQUICKPOSITION" val="Custom"/>
  <p:tag name="OTLTIMEBANDTHREEDEFFECTS" val="None"/>
  <p:tag name="OTLTIMEBANDAUTODATERANGE" val="True"/>
  <p:tag name="OTLTIMEBANDSTARTDATE" val="2016-05-23T00:00:00.0000000Z"/>
  <p:tag name="OTLTIMEBANDWORKINGDAYS" val="Standard"/>
  <p:tag name="OTLTIMEBANDUSETIME" val="False"/>
  <p:tag name="OTLTIMEBANDTIMECONFIGWORKDAYSTART" val="00:00:00"/>
  <p:tag name="OTLTIMEBANDTIMECONFIGWORKDAYEND" val="23:59:00"/>
  <p:tag name="OTLTIMEBANDSCALEMARKING" val="None"/>
  <p:tag name="OTLRIGHTENDCAPSMARGINRIGHT" val="20"/>
  <p:tag name="OTLLEFTENDCAPSMARGINLEFT" val="20"/>
  <p:tag name="OTLTIMEBANDFYSTARTMONTH" val="January"/>
  <p:tag name="OTLTIMEBANDSHOWFYLABEL" val="True"/>
  <p:tag name="OTLTIMEBANDUSESTARTINGOFTHEYEARFORFYNUMBERING" val="True"/>
  <p:tag name="OTLTIMEBANDRESERVEDLEFTAREAWIDTH" val="0"/>
  <p:tag name="OTLTIMEBANDRESERVEDLEFTAREAISSET" val="False"/>
  <p:tag name="OTLTIMEBANDDEPENABLED" val="True"/>
  <p:tag name="OTLTIMEBANDDEPSCHEDULINGMODE" val="Flexible"/>
  <p:tag name="OTLTIMEBANDDEPPREVIOUSSCHEDULINGMODE" val="Flexible"/>
  <p:tag name="OTLTIMEBANDDEPONBREAKINGSTRICTSCHEDULINGMODE" val="AskEverytime"/>
  <p:tag name="OTLTIMEBANDDEPONBREAKINGFLEXIBLESCHEDULINGMODE" val="AskEverytime"/>
  <p:tag name="OTLTIMEBANDSPACINGABOVE" val="5"/>
  <p:tag name="OTLTIMEBANDSPACINGBELOW" val="5"/>
  <p:tag name="OTLTIMEBANDSPACINGABOVEFORSWLANDTASKS" val="5"/>
  <p:tag name="OTLTIMEBANDSPACINGBELOWFORSWLANDTASKS" val="5"/>
  <p:tag name="OTLTIMEBANDSCALEFORMAT" val="MMM"/>
  <p:tag name="OTLTIMEBANDSCALETYPE" val="Months"/>
  <p:tag name="OTLTIMEBANDSHAPETYPE" val="RoundedCornerRectangleTimeband"/>
  <p:tag name="OTLTIMEBANDSHAPEHEIGHT" val="20"/>
  <p:tag name="OTLTIMEBANDSHAPEPADDINGLEFT" val="0"/>
  <p:tag name="OTLTIMEBANDENDDATE" val="2027-11-30T23:59:00.0000000"/>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 name="OTLELAPSEDSTYLE" val="Thin"/>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__PART_0" val="eyIkaWQiOiIxIiwiX3N3aW1sYW5lc1YyIjpbXSwiSGFzQmFzZWxpbmVzIjpmYWxzZSwiQ3VsdHVyZUluZm9OYW1lIjoiZW4tVVMiLCJTdHlsZU5hbWUiOm51bGwsIlZlcnNpb24iOnsiJGlkIjoiMiIsIlZlcnNpb24iOiI1LjYuMCIsIk9yaWdpbmFsQXNzZW1ibHlWZXJzaW9uIjoiOC4wMS4wMi4wMCIsIkVkaXRpb24iOm51bGwsIkxhc3RTYXZlZEVkaXRpb24iOjQsIklzUGx1c0VkaXRpb24iOmZhbHNlLCJJc1Byb0VkaXRpb24iOmZhbHNlfSwiRWZmZWN0IjowLCJTdHlsZSI6eyIkaWQiOiIzIiwiRGVmYXVsdERlcGVuZGVuY3lTdHlsZSI6eyIkaWQiOiI0IiwiTGluZVN0eWxlIjp7IiRpZCI6IjUiLCJMaW5lQ29sb3IiOnsiJGlkIjoiNiIsIiR0eXBlIjoiTkxSRS5Db21tb24uRG9tLlNvbGlkQ29sb3JCcnVzaCwgTkxSRS5Db21tb24iLCJDb2xvciI6eyIkaWQiOiI3IiwiQSI6MjU1LCJSIjowLCJHIjowLCJCIjowfX0sIkxpbmVXZWlnaHQiOjEuMCwiTGluZVR5cGUiOjAsIlBhcmVudFN0eWxlIjpudWxsfSwiRW5kQXJyb3doZWFkTGluZVN0eWxlIjp7IiRpZCI6IjgiLCJLaW5kIjoxLCJXaWR0aCI6MSwiTGVuZ3RoIjowLCJQYXJlbnRTdHlsZSI6bnVsbH0sIkJyaW5nVG9Gcm9udCI6dHJ1ZSwiRWxib3dSYWRpdXMiOjAuMCwiTWFyZ2luIjp7IiRpZCI6IjkiLCJUb3AiOjAuMCwiTGVmdCI6MC4wLCJSaWdodCI6MC4wLCJCb3R0b20iOjAuMH0sIlBhZGRpbmciOnsiJGlkIjoiMTAiLCJUb3AiOjAuMCwiTGVmdCI6MC4wLCJSaWdodCI6MC4wLCJCb3R0b20iOjAuMH0sIkJhY2tncm91bmQiOm51bGwsIklzVmlzaWJsZSI6dHJ1ZSwiV2lkdGgiOjAuMCwiSGVpZ2h0IjowLjAsIkJvcmRlclN0eWxlIjpudWxsLCJQYXJlbnRTdHlsZSI6bnVsbH0sIkNyaXRpY2FsUGF0aFN0eWxlIjp7IiRpZCI6IjExIiwiQ3JpdGljYWxQYXRoU3R5bGVPcHRpb25zIjoxNCwiTGluZVN0eWxlIjp7IiRpZCI6IjEyIiwiTGluZUNvbG9yIjp7IiRpZCI6IjEzIiwiJHR5cGUiOiJOTFJFLkNvbW1vbi5Eb20uU29saWRDb2xvckJydXNoLCBOTFJFLkNvbW1vbiIsIkNvbG9yIjp7IiRpZCI6IjE0IiwiQSI6MjU1LCJSIjoyMjIsIkciOjUwLCJCIjo1MH19LCJMaW5lV2VpZ2h0IjoxLjAsIkxpbmVUeXBlIjowLCJQYXJlbnRTdHlsZSI6bnVsbH0sIlRpdGxlRm9yZWdyb3VuZCI6eyIkaWQiOiIxNSIsIkNvbG9yIjp7IiRpZCI6IjE2IiwiQSI6MjU1LCJSIjoxNzYsIkciOjE5LCJCIjoyNX19LCJTaGFwZXNCYWNrZ3JvdW5kIjp7IiRpZCI6IjE3IiwiQ29sb3IiOnsiJGlkIjoiMTgiLCJBIjoyNTUsIlIiOjI1MywiRyI6MjAzLCJCIjoyMDh9fSwiU2hhcGVzQm9yZGVyU3R5bGUiOnsiJGlkIjoiMTkiLCJMaW5lQ29sb3IiOnsiJGlkIjoiMjAiLCIkdHlwZSI6Ik5MUkUuQ29tbW9uLkRvbS5Tb2xpZENvbG9yQnJ1c2gsIE5MUkUuQ29tbW9uIiwiQ29sb3IiOnsiJGlkIjoiMjEiLCJBIjoyNTUsIlIiOjIyMiwiRyI6NTAsIkIiOjUwfX0sIkxpbmVXZWlnaHQiOjEuNSwiTGluZVR5cGUiOjAsIlBhcmVudFN0eWxlIjpudWxsfSwiTWFyZ2luIjp7IiRpZCI6IjIyIiwiVG9wIjowLjAsIkxlZnQiOjAuMCwiUmlnaHQiOjAuMCwiQm90dG9tIjowLjB9LCJQYWRkaW5nIjp7IiRpZCI6IjIzIiwiVG9wIjowLjAsIkxlZnQiOjAuMCwiUmlnaHQiOjAuMCwiQm90dG9tIjowLjB9LCJCYWNrZ3JvdW5kIjpudWxsLCJJc1Zpc2libGUiOmZhbHNlLCJXaWR0aCI6MC4wLCJIZWlnaHQiOjAuMCwiQm9yZGVyU3R5bGUiOnsiJGlkIjoiMjQiLCJMaW5lQ29sb3IiOm51bGwsIkxpbmVXZWlnaHQiOjAuMCwiTGluZVR5cGUiOjAsIlBhcmVudFN0eWxlIjpudWxsfSwiUGFyZW50U3R5bGUiOm51bGx9LCJQYW5lbHNTcGFjaW5nRGVmaW5pdGlvbiI6eyIkaWQiOiIyNSIsIlNwYWNpbmdBYm92ZVRpbWViYW5kIjo1LCJTcGFjaW5nQmVsb3dUaW1lYmFuZCI6NSwiU3BhY2luZ0Fib3ZlQmV0d2VlblN3aW1sYW5lc0FuZFRhc2tzIjo1LCJTcGFjaW5nQmVsb3dCZXR3ZWVuU3dpbWxhbmVzQW5kVGFza3MiOjV9LCJUaW1lYmFuZFN0eWxlIjp7IiRpZCI6IjI2IiwiU2NhbGVNYXJraW5nIjowLCJTaGFwZSI6MCwiU2hhcGVTdHlsZSI6eyIkaWQiOiIyNyIsIk1hcmdpbiI6eyIkaWQiOiIyOCIsIlRvcCI6MC4wLCJMZWZ0IjoxMC4wLCJSaWdodCI6MTAuMCwiQm90dG9tIjowLjB9LCJQYWRkaW5nIjp7IiRpZCI6IjI5IiwiVG9wIjowLjAsIkxlZnQiOjAuMCwiUmlnaHQiOjAuMCwiQm90dG9tIjowLjB9LCJCYWNrZ3JvdW5kIjp7IiRpZCI6IjMwIiwiQ29sb3IiOnsiJGlkIjoiMzEiLCJBIjoyNTUsIlIiOjAsIkciOjg5LCJCIjoxNTB9fSwiSXNWaXNpYmxlIjp0cnVlLCJXaWR0aCI6ODU4LjAsIkhlaWdodCI6MjAuMCwiQm9yZGVyU3R5bGUiOnsiJGlkIjoiMzIiLCJMaW5lQ29sb3IiOnsiJGlkIjoiMzMiLCIkdHlwZSI6Ik5MUkUuQ29tbW9uLkRvbS5Tb2xpZENvbG9yQnJ1c2gsIE5MUkUuQ29tbW9uIiwiQ29sb3IiOnsiJGlkIjoiMzQiLCJBIjoyNTUsIlIiOjI1NSwiRyI6MCwiQiI6MH19LCJMaW5lV2VpZ2h0IjowLjAsIkxpbmVUeXBlIjowLCJQYXJlbnRTdHlsZSI6bnVsbH0sIlBhcmVudFN0eWxlIjpudWxsfSwiTWlkZGxlVGllclNoYXBlU3R5bGUiOnsiJGlkIjoiMzUiLCJNYXJnaW4iOnsiJGlkIjoiMzYiLCJUb3AiOjAuMCwiTGVmdCI6MTAuMCwiUmlnaHQiOjEwLjAsIkJvdHRvbSI6MC4wfSwiUGFkZGluZyI6eyIkaWQiOiIzNyIsIlRvcCI6MC4wLCJMZWZ0IjowLjAsIlJpZ2h0IjowLjAsIkJvdHRvbSI6MC4wfSwiQmFja2dyb3VuZCI6eyIkaWQiOiIzOCIsIkNvbG9yIjp7IiRpZCI6IjM5IiwiQSI6MjU1LCJSIjowLCJHIjo4OSwiQiI6MTUwfX0sIklzVmlzaWJsZSI6dHJ1ZSwiV2lkdGgiOjg1OC4wLCJIZWlnaHQiOjIwLjAsIkJvcmRlclN0eWxlIjp7IiRpZCI6IjQwIiwiTGluZUNvbG9yIjp7IiRpZCI6IjQxIiwiJHR5cGUiOiJOTFJFLkNvbW1vbi5Eb20uU29saWRDb2xvckJydXNoLCBOTFJFLkNvbW1vbiIsIkNvbG9yIjp7IiRpZCI6IjQyIiwiQSI6MjU1LCJSIjoyNTUsIkciOjAsIkIiOjB9fSwiTGluZVdlaWdodCI6MC4wLCJMaW5lVHlwZSI6MCwiUGFyZW50U3R5bGUiOm51bGx9LCJQYXJlbnRTdHlsZSI6bnVsbH0sIkJvdHRvbVRpZXJTaGFwZVN0eWxlIjp7IiRpZCI6IjQzIiwiTWFyZ2luIjp7IiRpZCI6IjQ0IiwiVG9wIjowLjAsIkxlZnQiOjEwLjAsIlJpZ2h0IjoxMC4wLCJCb3R0b20iOjAuMH0sIlBhZGRpbmciOnsiJGlkIjoiNDUiLCJUb3AiOjAuMCwiTGVmdCI6MC4wLCJSaWdodCI6MC4wLCJCb3R0b20iOjAuMH0sIkJhY2tncm91bmQiOnsiJGlkIjoiNDYiLCJDb2xvciI6eyIkaWQiOiI0NyIsIkEiOjI1NSwiUiI6MCwiRyI6ODksIkIiOjE1MH19LCJJc1Zpc2libGUiOnRydWUsIldpZHRoIjo4NTguMCwiSGVpZ2h0IjoyMC4wLCJCb3JkZXJTdHlsZSI6eyIkaWQiOiI0OCIsIkxpbmVDb2xvciI6eyIkaWQiOiI0OSIsIiR0eXBlIjoiTkxSRS5Db21tb24uRG9tLlNvbGlkQ29sb3JCcnVzaCwgTkxSRS5Db21tb24iLCJDb2xvciI6eyIkaWQiOiI1MCIsIkEiOjI1NSwiUiI6MjU1LCJHIjowLCJCIjowfX0sIkxpbmVXZWlnaHQiOjAuMCwiTGluZVR5cGUiOjAsIlBhcmVudFN0eWxlIjpudWxsfSwiUGFyZW50U3R5bGUiOm51bGx9LCJSaWdodEVuZENhcHNTdHlsZSI6eyIkaWQiOiI1MSIsIkZvbnRTZXR0aW5ncyI6eyIkaWQiOiI1MiIsIkZvbnRTaXplIjoxOCwiRm9udE5hbWUiOiJDYWxpYnJpIiwiSXNCb2xkIjp0cnVlLCJJc0l0YWxpYyI6ZmFsc2UsIklzVW5kZXJsaW5lZCI6ZmFsc2UsIlBhcmVudFN0eWxlIjpudWxsfSwiQXV0b1NpemUiOjAsIkZvcmVncm91bmQiOnsiJGlkIjoiNTMiLCJDb2xvciI6eyIkaWQiOiI1NCIsIkEiOjI1NSwiUiI6MTg5LCJHIjo1OCwiQiI6NDh9fSwiTWF4V2lkdGgiOiJJbmZpbml0eSIsIk1heEhlaWdodCI6IkluZmluaXR5IiwiU21hcnRGb3JlZ3JvdW5kSXNBY3RpdmUiOmZhbHNlLCJIb3Jpem9udGFsQWxpZ25tZW50IjowLCJWZXJ0aWNhbEFsaWdubWVudCI6MCwiU21hcnRGb3JlZ3JvdW5kIjpudWxsLCJCYWNrZ3JvdW5kRmlsbFR5cGUiOjAsIk1hcmdpbiI6eyIkaWQiOiI1NSIsIlRvcCI6MC4wLCJMZWZ0IjowLjAsIlJpZ2h0IjoyMC4wLCJCb3R0b20iOjAuMH0sIlBhZGRpbmciOnsiJGlkIjoiNTYiLCJUb3AiOjAuMCwiTGVmdCI6MC4wLCJSaWdodCI6MC4wLCJCb3R0b20iOjAuMH0sIkJhY2tncm91bmQiOnsiJGlkIjoiNTciLCJDb2xvciI6eyIkaWQiOiI1OCIsIkEiOjg5LCJSIjowLCJHIjowLCJCIjowfX0sIklzVmlzaWJsZSI6ZmFsc2UsIldpZHRoIjowLjAsIkhlaWdodCI6MC4wLCJCb3JkZXJTdHlsZSI6eyIkaWQiOiI1OSIsIkxpbmVDb2xvciI6bnVsbCwiTGluZVdlaWdodCI6MC4wLCJMaW5lVHlwZSI6MCwiUGFyZW50U3R5bGUiOm51bGx9LCJQYXJlbnRTdHlsZSI6bnVsbH0sIkxlZnRFbmRDYXBzU3R5bGUiOnsiJGlkIjoiNjAiLCJGb250U2V0dGluZ3MiOnsiJGlkIjoiNjEiLCJGb250U2l6ZSI6MTgsIkZvbnROYW1lIjoiQ2FsaWJyaSIsIklzQm9sZCI6dHJ1ZSwiSXNJdGFsaWMiOmZhbHNlLCJJc1VuZGVybGluZWQiOmZhbHNlLCJQYXJlbnRTdHlsZSI6bnVsbH0sIkF1dG9TaXplIjowLCJGb3JlZ3JvdW5kIjp7IiRpZCI6IjYyIiwiQ29sb3IiOnsiJGlkIjoiNjMiLCJBIjoyNTUsIlIiOjE4OSwiRyI6NTgsIkIiOjQ4fX0sIk1heFdpZHRoIjoiSW5maW5pdHkiLCJNYXhIZWlnaHQiOiJJbmZpbml0eSIsIlNtYXJ0Rm9yZWdyb3VuZElzQWN0aXZlIjpmYWxzZSwiSG9yaXpvbnRhbEFsaWdubWVudCI6MCwiVmVydGljYWxBbGlnbm1lbnQiOjAsIlNtYXJ0Rm9yZWdyb3VuZCI6bnVsbCwiQmFja2dyb3VuZEZpbGxUeXBlIjowLCJNYXJnaW4iOnsiJGlkIjoiNjQiLCJUb3AiOjAuMCwiTGVmdCI6MjAuMCwiUmlnaHQiOjAuMCwiQm90dG9tIjowLjB9LCJQYWRkaW5nIjp7IiRpZCI6IjY1IiwiVG9wIjowLjAsIkxlZnQiOjAuMCwiUmlnaHQiOjAuMCwiQm90dG9tIjowLjB9LCJCYWNrZ3JvdW5kIjp7IiRpZCI6IjY2IiwiQ29sb3IiOnsiJGlkIjoiNjciLCJBIjo4OSwiUiI6MCwiRyI6MCwiQiI6MH19LCJJc1Zpc2libGUiOmZhbHNlLCJXaWR0aCI6MC4wLCJIZWlnaHQiOjAuMCwiQm9yZGVyU3R5bGUiOnsiJGlkIjoiNjgiLCJMaW5lQ29sb3IiOm51bGwsIkxpbmVXZWlnaHQiOjAuMCwiTGluZVR5cGUiOjAsIlBhcmVudFN0eWxlIjpudWxsfSwiUGFyZW50U3R5bGUiOm51bGx9LCJUb2RheVRleHRTdHlsZSI6eyIkaWQiOiI2OSIsIkZvbnRTZXR0aW5ncyI6eyIkaWQiOiI3MCIsIkZvbnRTaXplIjo5LCJGb250TmFtZSI6IkNhbGlicmkiLCJJc0JvbGQiOmZhbHNlLCJJc0l0YWxpYyI6ZmFsc2UsIklzVW5kZXJsaW5lZCI6ZmFsc2UsIlBhcmVudFN0eWxlIjpudWxsfSwiQXV0b1NpemUiOjAsIkZvcmVncm91bmQiOnsiJGlkIjoiNzEiLCJDb2xvciI6eyIkaWQiOiI3Mi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3MyIsIlRvcCI6MC4wLCJMZWZ0IjowLjAsIlJpZ2h0IjowLjAsIkJvdHRvbSI6MC4wfSwiUGFkZGluZyI6eyIkaWQiOiI3NCIsIlRvcCI6MC4wLCJMZWZ0IjowLjAsIlJpZ2h0IjowLjAsIkJvdHRvbSI6MC4wfSwiQmFja2dyb3VuZCI6eyIkaWQiOiI3NSIsIkNvbG9yIjp7IiRpZCI6Ijc2IiwiQSI6ODksIlIiOjAsIkciOjAsIkIiOjB9fSwiSXNWaXNpYmxlIjp0cnVlLCJXaWR0aCI6MC4wLCJIZWlnaHQiOjAuMCwiQm9yZGVyU3R5bGUiOnsiJGlkIjoiNzciLCJMaW5lQ29sb3IiOm51bGwsIkxpbmVXZWlnaHQiOjAuMCwiTGluZVR5cGUiOjAsIlBhcmVudFN0eWxlIjpudWxsfSwiUGFyZW50U3R5bGUiOm51bGx9LCJUb2RheU1hcmtlclN0eWxlIjp7IiRpZCI6Ijc4IiwiTWFyZ2luIjp7IiRpZCI6Ijc5IiwiVG9wIjowLjAsIkxlZnQiOjAuMCwiUmlnaHQiOjAuMCwiQm90dG9tIjowLjB9LCJQYWRkaW5nIjp7IiRpZCI6IjgwIiwiVG9wIjowLjAsIkxlZnQiOjAuMCwiUmlnaHQiOjAuMCwiQm90dG9tIjowLjB9LCJCYWNrZ3JvdW5kIjp7IiRpZCI6IjgxIiwiQ29sb3IiOnsiJGlkIjoiODIiLCJBIjoyNTUsIlIiOjI1NSwiRyI6MCwiQiI6MH19LCJJc1Zpc2libGUiOnRydWUsIldpZHRoIjowLjAsIkhlaWdodCI6MC4wLCJCb3JkZXJTdHlsZSI6bnVsbCwiUGFyZW50U3R5bGUiOm51bGx9LCJTY2FsZVN0eWxlIjp7IiRpZCI6IjgzIiwiU2hhcGUiOjMsIlNob3dTZWdtZW50U2VwYXJhdG9ycyI6dHJ1ZSwiU2VnbWVudFNlcGFyYXRvck9wYWNpdHkiOjMwLCJIYXNCZWVuVmlzaWJsZUJlZm9yZSI6dHJ1ZSwiRm9udFNldHRpbmdzIjp7IiRpZCI6Ijg0IiwiRm9udFNpemUiOjEyLCJGb250TmFtZSI6IkNhbGlicmkiLCJJc0JvbGQiOmZhbHNlLCJJc0l0YWxpYyI6ZmFsc2UsIklzVW5kZXJsaW5lZCI6ZmFsc2UsIlBhcmVudFN0eWxlIjpudWxsfSwiQXV0b1NpemUiOjAsIkZvcmVncm91bmQiOnsiJGlkIjoiODUiLCJDb2xvciI6eyIkaWQiOiI4Ni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4NyIsIlRvcCI6MC4wLCJMZWZ0Ijo0LjAsIlJpZ2h0Ijo0LjAsIkJvdHRvbSI6MC4wfSwiUGFkZGluZyI6eyIkaWQiOiI4OCIsIlRvcCI6MC4wLCJMZWZ0IjowLjAsIlJpZ2h0IjowLjAsIkJvdHRvbSI6MC4wfSwiQmFja2dyb3VuZCI6eyIkaWQiOiI4OSIsIkNvbG9yIjp7IiRpZCI6IjkwIiwiQSI6ODksIlIiOjAsIkciOjAsIkIiOjB9fSwiSXNWaXNpYmxlIjp0cnVlLCJXaWR0aCI6MC4wLCJIZWlnaHQiOjAuMCwiQm9yZGVyU3R5bGUiOnsiJGlkIjoiOTEiLCJMaW5lQ29sb3IiOm51bGwsIkxpbmVXZWlnaHQiOjAuMCwiTGluZVR5cGUiOjAsIlBhcmVudFN0eWxlIjpudWxsfSwiUGFyZW50U3R5bGUiOm51bGx9LCJTaW5nbGVTY2FsZVNoYXBlU3R5bGUiOnsiJGlkIjoiOTIiLCJTaGFwZSI6MCwiSGVpZ2h0IjowLjB9LCJNaWRkbGVUaWVyU2NhbGVTdHlsZSI6eyIkaWQiOiI5MyIsIlNoYXBlIjozLCJTaG93U2VnbWVudFNlcGFyYXRvcnMiOnRydWUsIlNlZ21lbnRTZXBhcmF0b3JPcGFjaXR5IjozMCwiSGFzQmVlblZpc2libGVCZWZvcmUiOmZhbHNlLCJGb250U2V0dGluZ3MiOnsiJGlkIjoiOTQiLCJGb250U2l6ZSI6MTIsIkZvbnROYW1lIjoiQ2FsaWJyaSIsIklzQm9sZCI6ZmFsc2UsIklzSXRhbGljIjpmYWxzZSwiSXNVbmRlcmxpbmVkIjpmYWxzZSwiUGFyZW50U3R5bGUiOm51bGx9LCJBdXRvU2l6ZSI6MCwiRm9yZWdyb3VuZCI6eyIkaWQiOiI5NSIsIkNvbG9yIjp7IiRpZCI6Ijk2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k3IiwiVG9wIjowLjAsIkxlZnQiOjQuMCwiUmlnaHQiOjQuMCwiQm90dG9tIjowLjB9LCJQYWRkaW5nIjp7IiRpZCI6Ijk4IiwiVG9wIjowLjAsIkxlZnQiOjAuMCwiUmlnaHQiOjAuMCwiQm90dG9tIjowLjB9LCJCYWNrZ3JvdW5kIjp7IiRpZCI6Ijk5IiwiQ29sb3IiOnsiJGlkIjoiMTAwIiwiQSI6ODksIlIiOjAsIkciOjAsIkIiOjB9fSwiSXNWaXNpYmxlIjpmYWxzZSwiV2lkdGgiOjAuMCwiSGVpZ2h0IjowLjAsIkJvcmRlclN0eWxlIjp7IiRpZCI6IjEwMSIsIkxpbmVDb2xvciI6bnVsbCwiTGluZVdlaWdodCI6MC4wLCJMaW5lVHlwZSI6MCwiUGFyZW50U3R5bGUiOm51bGx9LCJQYXJlbnRTdHlsZSI6bnVsbH0sIkJvdHRvbVRpZXJTY2FsZVN0eWxlIjp7IiRpZCI6IjEwMiIsIlNoYXBlIjozLCJTaG93U2VnbWVudFNlcGFyYXRvcnMiOnRydWUsIlNlZ21lbnRTZXBhcmF0b3JPcGFjaXR5IjozMCwiSGFzQmVlblZpc2libGVCZWZvcmUiOmZhbHNlLCJGb250U2V0dGluZ3MiOnsiJGlkIjoiMTAzIiwiRm9udFNpemUiOjEyLCJGb250TmFtZSI6IkNhbGlicmkiLCJJc0JvbGQiOmZhbHNlLCJJc0l0YWxpYyI6ZmFsc2UsIklzVW5kZXJsaW5lZCI6ZmFsc2UsIlBhcmVudFN0eWxlIjpudWxsfSwiQXV0b1NpemUiOjAsIkZvcmVncm91bmQiOnsiJGlkIjoiMTA0IiwiQ29sb3IiOnsiJGlkIjoiMTA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wNiIsIlRvcCI6MC4wLCJMZWZ0Ijo0LjAsIlJpZ2h0Ijo0LjAsIkJvdHRvbSI6MC4wfSwiUGFkZGluZyI6eyIkaWQiOiIxMDciLCJUb3AiOjAuMCwiTGVmdCI6MC4wLCJSaWdodCI6MC4wLCJCb3R0b20iOjAuMH0sIkJhY2tncm91bmQiOnsiJGlkIjoiMTA4IiwiQ29sb3IiOnsiJGlkIjoiMTA5IiwiQSI6ODksIlIiOjAsIkciOjAsIkIiOjB9fSwiSXNWaXNpYmxlIjpmYWxzZSwiV2lkdGgiOjAuMCwiSGVpZ2h0IjowLjAsIkJvcmRlclN0eWxlIjp7IiRpZCI6IjExMCIsIkxpbmVDb2xvciI6bnVsbCwiTGluZVdlaWdodCI6MC4wLCJMaW5lVHlwZSI6MCwiUGFyZW50U3R5bGUiOm51bGx9LCJQYXJlbnRTdHlsZSI6bnVsbH0sIkVsYXBzZWRUaW1lQmFja2dyb3VuZCI6eyIkaWQiOiIxMTEiLCJDb2xvciI6eyIkaWQiOiIxMTIiLCJBIjoxOTEsIlIiOjI1NSwiRyI6MCwiQiI6MH19LCJBcHBlbmRZZWFyT25ZZWFyQ2hhbmdlIjpmYWxzZSwiRWxhcHNlZFRpbWVGb3JtYXQiOjIsIlRvZGF5TWFya2VyUG9zaXRpb24iOjMsIlF1aWNrUG9zaXRpb24iOjMsIkFic29sdXRlUG9zaXRpb24iOjM2My42NjU5LCJNYXJnaW4iOnsiJGlkIjoiMTEzIiwiVG9wIjowLjAsIkxlZnQiOjEwLjAsIlJpZ2h0IjoxMC4wLCJCb3R0b20iOjAuMH0sIlBhZGRpbmciOnsiJGlkIjoiMTE0IiwiVG9wIjowLjAsIkxlZnQiOjAuMCwiUmlnaHQiOjAuMCwiQm90dG9tIjowLjB9LCJCYWNrZ3JvdW5kIjp7IiRpZCI6IjExNSIsIkNvbG9yIjp7IiRpZCI6IjExNiIsIkEiOjI1NSwiUiI6MTE1LCJHIjoxMTUsIkIiOjExNX19LCJJc1Zpc2libGUiOnRydWUsIldpZHRoIjowLjAsIkhlaWdodCI6MC4wLCJCb3JkZXJTdHlsZSI6bnVsbCwiUGFyZW50U3R5bGUiOm51bGx9LCJEZWZhdWx0TWlsZXN0b25lU3R5bGUiOnsiJGlkIjoiMTE3IiwiU2hhcGUiOjEsIkNvbm5lY3Rvck1hcmdpbiI6eyIkaWQiOiIxMTgiLCJUb3AiOjAuMCwiTGVmdCI6Mi4wLCJSaWdodCI6Mi4wLCJCb3R0b20iOjAuMH0sIkNvbm5lY3RvclN0eWxlIjp7IiRpZCI6IjExOSIsIkxpbmVDb2xvciI6eyIkaWQiOiIxMjAiLCIkdHlwZSI6Ik5MUkUuQ29tbW9uLkRvbS5Tb2xpZENvbG9yQnJ1c2gsIE5MUkUuQ29tbW9uIiwiQ29sb3IiOnsiJGlkIjoiMTIxIiwiQSI6MTI3LCJSIjoyMzcsIkciOjEyNSwiQiI6NDl9fSwiTGluZVdlaWdodCI6MS4wLCJMaW5lVHlwZSI6MCwiUGFyZW50U3R5bGUiOm51bGx9LCJJc0JlbG93VGltZWJhbmQiOnRydWUsIlBvc2l0aW9uT25UYXNrIjowLCJIaWRlRGF0ZSI6ZmFsc2UsIlNoYXBlU2l6ZSI6MSwiU3BhY2luZyI6MC4wLCJQYWRkaW5nIjp7IiRpZCI6IjEyMiIsIlRvcCI6NS4wLCJMZWZ0IjozLjAsIlJpZ2h0IjowLjAsIkJvdHRvbSI6Mi4wfSwiU2hhcGVTdHlsZSI6eyIkaWQiOiIxMjMiLCJNYXJnaW4iOnsiJGlkIjoiMTI0IiwiVG9wIjowLjAsIkxlZnQiOjAuMCwiUmlnaHQiOjAuMCwiQm90dG9tIjowLjB9LCJQYWRkaW5nIjp7IiRpZCI6IjEyNSIsIlRvcCI6MC4wLCJMZWZ0IjowLjAsIlJpZ2h0IjowLjAsIkJvdHRvbSI6MC4wfSwiQmFja2dyb3VuZCI6eyIkaWQiOiIxMjYiLCJDb2xvciI6eyIkaWQiOiIxMjciLCJBIjoyNTUsIlIiOjIzNywiRyI6MTI1LCJCIjo0OX19LCJJc1Zpc2libGUiOnRydWUsIldpZHRoIjoxOC4wLCJIZWlnaHQiOjIwLjAsIkJvcmRlclN0eWxlIjp7IiRpZCI6IjEyOCIsIkxpbmVDb2xvciI6eyIkaWQiOiIxMjkiLCIkdHlwZSI6Ik5MUkUuQ29tbW9uLkRvbS5Tb2xpZENvbG9yQnJ1c2gsIE5MUkUuQ29tbW9uIiwiQ29sb3IiOnsiJGlkIjoiMTMwIiwiQSI6MjU1LCJSIjoyMzQsIkciOjIyLCJCIjozMH19LCJMaW5lV2VpZ2h0IjowLjAsIkxpbmVUeXBlIjowLCJQYXJlbnRTdHlsZSI6bnVsbH0sIlBhcmVudFN0eWxlIjpudWxsfSwiVGl0bGVTdHlsZSI6eyIkaWQiOiIxMzEiLCJGb250U2V0dGluZ3MiOnsiJGlkIjoiMTMyIiwiRm9udFNpemUiOjExLCJGb250TmFtZSI6IkNhbGlicmkiLCJJc0JvbGQiOnRydWUsIklzSXRhbGljIjpmYWxzZSwiSXNVbmRlcmxpbmVkIjpmYWxzZSwiUGFyZW50U3R5bGUiOm51bGx9LCJBdXRvU2l6ZSI6MCwiRm9yZWdyb3VuZCI6eyIkaWQiOiIxMzMiLCJDb2xvciI6eyIkaWQiOiIxMzQ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MTM1IiwiVG9wIjowLjAsIkxlZnQiOjAuMCwiUmlnaHQiOjAuMCwiQm90dG9tIjowLjB9LCJQYWRkaW5nIjp7IiRpZCI6IjEzNiIsIlRvcCI6MC4wLCJMZWZ0IjowLjAsIlJpZ2h0IjowLjAsIkJvdHRvbSI6MC4wfSwiQmFja2dyb3VuZCI6eyIkaWQiOiIxMzciLCJDb2xvciI6eyIkaWQiOiIxMzgiLCJBIjo4OSwiUiI6MCwiRyI6MCwiQiI6MH19LCJJc1Zpc2libGUiOnRydWUsIldpZHRoIjowLjAsIkhlaWdodCI6MC4wLCJCb3JkZXJTdHlsZSI6eyIkaWQiOiIxMzkiLCJMaW5lQ29sb3IiOm51bGwsIkxpbmVXZWlnaHQiOjAuMCwiTGluZVR5cGUiOjAsIlBhcmVudFN0eWxlIjpudWxsfSwiUGFyZW50U3R5bGUiOm51bGx9LCJEYXRlU3R5bGUiOnsiJGlkIjoiMTQwIiwiRm9udFNldHRpbmdzIjp7IiRpZCI6IjE0MSIsIkZvbnRTaXplIjoxMCwiRm9udE5hbWUiOiJDYWxpYnJpIiwiSXNCb2xkIjpmYWxzZSwiSXNJdGFsaWMiOmZhbHNlLCJJc1VuZGVybGluZWQiOmZhbHNlLCJQYXJlbnRTdHlsZSI6bnVsbH0sIkF1dG9TaXplIjowLCJGb3JlZ3JvdW5kIjp7IiRpZCI6IjE0MiIsIkNvbG9yIjp7IiRpZCI6IjE0MyIsIkEiOjI1NSwiUiI6OSwiRyI6MzMsIkIiOjU5fX0sIk1heFdpZHRoIjoyMDAuMCwiTWF4SGVpZ2h0IjoiSW5maW5pdHkiLCJTbWFydEZvcmVncm91bmRJc0FjdGl2ZSI6ZmFsc2UsIkhvcml6b250YWxBbGlnbm1lbnQiOjEsIlZlcnRpY2FsQWxpZ25tZW50IjowLCJTbWFydEZvcmVncm91bmQiOm51bGwsIkJhY2tncm91bmRGaWxsVHlwZSI6MCwiTWFyZ2luIjp7IiRpZCI6IjE0NCIsIlRvcCI6MC4wLCJMZWZ0IjowLjAsIlJpZ2h0IjowLjAsIkJvdHRvbSI6MC4wfSwiUGFkZGluZyI6eyIkaWQiOiIxNDUiLCJUb3AiOjAuMCwiTGVmdCI6MC4wLCJSaWdodCI6MC4wLCJCb3R0b20iOjAuMH0sIkJhY2tncm91bmQiOnsiJGlkIjoiMTQ2IiwiQ29sb3IiOnsiJGlkIjoiMTQ3IiwiQSI6ODksIlIiOjAsIkciOjAsIkIiOjB9fSwiSXNWaXNpYmxlIjp0cnVlLCJXaWR0aCI6MC4wLCJIZWlnaHQiOjAuMCwiQm9yZGVyU3R5bGUiOnsiJGlkIjoiMTQ4IiwiTGluZUNvbG9yIjpudWxsLCJMaW5lV2VpZ2h0IjowLjAsIkxpbmVUeXBlIjowLCJQYXJlbnRTdHlsZSI6bnVsbH0sIlBhcmVudFN0eWxlIjpudWxsfSwiRGF0ZUZvcm1hdCI6eyIkaWQiOiIxNDk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UwIiwiRm9ybWF0IjowLCJJc1Zpc2libGUiOmZhbHNlLCJMYXN0S25vd25WaXNpYmlsaXR5U3RhdGUiOmZhbHNlfSwiSXNWaXNpYmxlIjp0cnVlLCJWYXJpYW5jZVN0eWxlIjp7IiRpZCI6IjE1MSIsIlRleHRTdHlsZSI6eyIkaWQiOiIxNTIiLCJGb250U2V0dGluZ3MiOnsiJGlkIjoiMTUzIiwiRm9udFNpemUiOjExLCJGb250TmFtZSI6IkNhbGlicmkiLCJJc0JvbGQiOmZhbHNlLCJJc0l0YWxpYyI6ZmFsc2UsIklzVW5kZXJsaW5lZCI6ZmFsc2UsIlBhcmVudFN0eWxlIjpudWxsfSwiQXV0b1NpemUiOjAsIkZvcmVncm91bmQiOnsiJGlkIjoiMTU0IiwiQ29sb3IiOnsiJGlkIjoiMTU1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1NiIsIlRvcCI6MC4wLCJMZWZ0IjowLjAsIlJpZ2h0IjowLjAsIkJvdHRvbSI6MC4wfSwiUGFkZGluZyI6eyIkaWQiOiIxNTciLCJUb3AiOjAuMCwiTGVmdCI6MC4wLCJSaWdodCI6MC4wLCJCb3R0b20iOjAuMH0sIkJhY2tncm91bmQiOnsiJGlkIjoiMTU4IiwiQ29sb3IiOnsiJGlkIjoiMTU5IiwiQSI6MCwiUiI6MCwiRyI6MCwiQiI6MH19LCJJc1Zpc2libGUiOmZhbHNlLCJXaWR0aCI6MC4wLCJIZWlnaHQiOjAuMCwiQm9yZGVyU3R5bGUiOnsiJGlkIjoiMTYwIiwiTGluZUNvbG9yIjpudWxsLCJMaW5lV2VpZ2h0IjowLjAsIkxpbmVUeXBlIjowLCJQYXJlbnRTdHlsZSI6bnVsbH0sIlBhcmVudFN0eWxlIjpudWxsfSwiUGFyZW50U3R5bGUiOm51bGx9LCJQYXJlbnRTdHlsZSI6bnVsbH0sIkRlZmF1bHRNb3RTdHlsZSI6eyIkaWQiOiIxNjEiLCJTaGFwZSI6MSwiQ29ubmVjdG9yTWFyZ2luIjp7IiRpZCI6IjE2MiIsIlRvcCI6MC4wLCJMZWZ0IjoyLjAsIlJpZ2h0IjoyLjAsIkJvdHRvbSI6MC4wfSwiQ29ubmVjdG9yU3R5bGUiOnsiJGlkIjoiMTYzIiwiTGluZUNvbG9yIjp7IiRpZCI6IjE2NCIsIiR0eXBlIjoiTkxSRS5Db21tb24uRG9tLlNvbGlkQ29sb3JCcnVzaCwgTkxSRS5Db21tb24iLCJDb2xvciI6eyIkaWQiOiIxNjUiLCJBIjoxMjcsIlIiOjIzNywiRyI6MTI1LCJCIjo0OX19LCJMaW5lV2VpZ2h0IjoxLjAsIkxpbmVUeXBlIjowLCJQYXJlbnRTdHlsZSI6bnVsbH0sIklzQmVsb3dUaW1lYmFuZCI6dHJ1ZSwiUG9zaXRpb25PblRhc2siOjEsIkhpZGVEYXRlIjpmYWxzZSwiU2hhcGVTaXplIjoxLCJTcGFjaW5nIjowLjAsIlBhZGRpbmciOnsiJGlkIjoiMTY2IiwiVG9wIjo1LjAsIkxlZnQiOjMuMCwiUmlnaHQiOjAuMCwiQm90dG9tIjoyLjB9LCJTaGFwZVN0eWxlIjp7IiRpZCI6IjE2NyIsIk1hcmdpbiI6eyIkaWQiOiIxNjgiLCJUb3AiOjAuMCwiTGVmdCI6MC4wLCJSaWdodCI6MC4wLCJCb3R0b20iOjAuMH0sIlBhZGRpbmciOnsiJGlkIjoiMTY5IiwiVG9wIjowLjAsIkxlZnQiOjAuMCwiUmlnaHQiOjAuMCwiQm90dG9tIjowLjB9LCJCYWNrZ3JvdW5kIjp7IiRpZCI6IjE3MCIsIkNvbG9yIjp7IiRpZCI6IjE3MSIsIkEiOjI1NSwiUiI6MjM3LCJHIjoxMjUsIkIiOjQ5fX0sIklzVmlzaWJsZSI6dHJ1ZSwiV2lkdGgiOjE4LjAsIkhlaWdodCI6MjAuMCwiQm9yZGVyU3R5bGUiOnsiJGlkIjoiMTcyIiwiTGluZUNvbG9yIjp7IiRpZCI6IjE3MyIsIiR0eXBlIjoiTkxSRS5Db21tb24uRG9tLlNvbGlkQ29sb3JCcnVzaCwgTkxSRS5Db21tb24iLCJDb2xvciI6eyIkaWQiOiIxNzQiLCJBIjoyNTUsIlIiOjIzNCwiRyI6MjIsIkIiOjMwfX0sIkxpbmVXZWlnaHQiOjAuMCwiTGluZVR5cGUiOjAsIlBhcmVudFN0eWxlIjpudWxsfSwiUGFyZW50U3R5bGUiOm51bGx9LCJUaXRsZVN0eWxlIjp7IiRpZCI6IjE3NSIsIkZvbnRTZXR0aW5ncyI6eyIkaWQiOiIxNzYiLCJGb250U2l6ZSI6MTEsIkZvbnROYW1lIjoiQ2FsaWJyaSIsIklzQm9sZCI6dHJ1ZSwiSXNJdGFsaWMiOmZhbHNlLCJJc1VuZGVybGluZWQiOmZhbHNlLCJQYXJlbnRTdHlsZSI6bnVsbH0sIkF1dG9TaXplIjowLCJGb3JlZ3JvdW5kIjp7IiRpZCI6IjE3NyIsIkNvbG9yIjp7IiRpZCI6IjE3OC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xNzkiLCJUb3AiOjAuMCwiTGVmdCI6MC4wLCJSaWdodCI6MC4wLCJCb3R0b20iOjAuMH0sIlBhZGRpbmciOnsiJGlkIjoiMTgwIiwiVG9wIjowLjAsIkxlZnQiOjAuMCwiUmlnaHQiOjAuMCwiQm90dG9tIjowLjB9LCJCYWNrZ3JvdW5kIjp7IiRpZCI6IjE4MSIsIkNvbG9yIjp7IiRpZCI6IjE4MiIsIkEiOjg5LCJSIjowLCJHIjowLCJCIjowfX0sIklzVmlzaWJsZSI6dHJ1ZSwiV2lkdGgiOjAuMCwiSGVpZ2h0IjowLjAsIkJvcmRlclN0eWxlIjp7IiRpZCI6IjE4MyIsIkxpbmVDb2xvciI6bnVsbCwiTGluZVdlaWdodCI6MC4wLCJMaW5lVHlwZSI6MCwiUGFyZW50U3R5bGUiOm51bGx9LCJQYXJlbnRTdHlsZSI6bnVsbH0sIkRhdGVTdHlsZSI6eyIkaWQiOiIxODQiLCJGb250U2V0dGluZ3MiOnsiJGlkIjoiMTg1IiwiRm9udFNpemUiOjEwLCJGb250TmFtZSI6IkNhbGlicmkiLCJJc0JvbGQiOmZhbHNlLCJJc0l0YWxpYyI6ZmFsc2UsIklzVW5kZXJsaW5lZCI6ZmFsc2UsIlBhcmVudFN0eWxlIjpudWxsfSwiQXV0b1NpemUiOjAsIkZvcmVncm91bmQiOnsiJGlkIjoiMTg2IiwiQ29sb3IiOnsiJGlkIjoiMTg3IiwiQSI6MjU1LCJSIjo5LCJHIjozMywiQiI6NTl9fSwiTWF4V2lkdGgiOjIwMC4wLCJNYXhIZWlnaHQiOiJJbmZpbml0eSIsIlNtYXJ0Rm9yZWdyb3VuZElzQWN0aXZlIjpmYWxzZSwiSG9yaXpvbnRhbEFsaWdubWVudCI6MSwiVmVydGljYWxBbGlnbm1lbnQiOjAsIlNtYXJ0Rm9yZWdyb3VuZCI6bnVsbCwiQmFja2dyb3VuZEZpbGxUeXBlIjowLCJNYXJnaW4iOnsiJGlkIjoiMTg4IiwiVG9wIjowLjAsIkxlZnQiOjAuMCwiUmlnaHQiOjAuMCwiQm90dG9tIjowLjB9LCJQYWRkaW5nIjp7IiRpZCI6IjE4OSIsIlRvcCI6MC4wLCJMZWZ0IjowLjAsIlJpZ2h0IjowLjAsIkJvdHRvbSI6MC4wfSwiQmFja2dyb3VuZCI6eyIkaWQiOiIxOTAiLCJDb2xvciI6eyIkaWQiOiIxOTEiLCJBIjo4OSwiUiI6MCwiRyI6MCwiQiI6MH19LCJJc1Zpc2libGUiOnRydWUsIldpZHRoIjowLjAsIkhlaWdodCI6MC4wLCJCb3JkZXJTdHlsZSI6eyIkaWQiOiIxOTIiLCJMaW5lQ29sb3IiOm51bGwsIkxpbmVXZWlnaHQiOjAuMCwiTGluZVR5cGUiOjAsIlBhcmVudFN0eWxlIjpudWxsfSwiUGFyZW50U3R5bGUiOm51bGx9LCJEYXRlRm9ybWF0Ijp7IiRpZCI6IjE5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OTQiLCJGb3JtYXQiOjAsIklzVmlzaWJsZSI6ZmFsc2UsIkxhc3RLbm93blZpc2liaWxpdHlTdGF0ZSI6ZmFsc2V9LCJJc1Zpc2libGUiOnRydWUsIlZhcmlhbmNlU3R5bGUiOnsiJGlkIjoiMTk1IiwiVGV4dFN0eWxlIjp7IiRpZCI6IjE5NiIsIkZvbnRTZXR0aW5ncyI6eyIkaWQiOiIxOTciLCJGb250U2l6ZSI6MTEsIkZvbnROYW1lIjoiQ2FsaWJyaSIsIklzQm9sZCI6ZmFsc2UsIklzSXRhbGljIjpmYWxzZSwiSXNVbmRlcmxpbmVkIjpmYWxzZSwiUGFyZW50U3R5bGUiOm51bGx9LCJBdXRvU2l6ZSI6MCwiRm9yZWdyb3VuZCI6eyIkaWQiOiIxOTgiLCJDb2xvciI6eyIkaWQiOiIxOTkiLCJBIjoyNTUsIlIiOjAsIkciOjAsIkIiOjB9fSwiTWF4V2lkdGgiOjIwMC4wLCJNYXhIZWlnaHQiOiJJbmZpbml0eSIsIlNtYXJ0Rm9yZWdyb3VuZElzQWN0aXZlIjpmYWxzZSwiSG9yaXpvbnRhbEFsaWdubWVudCI6MCwiVmVydGljYWxBbGlnbm1lbnQiOjEsIlNtYXJ0Rm9yZWdyb3VuZCI6bnVsbCwiQmFja2dyb3VuZEZpbGxUeXBlIjowLCJNYXJnaW4iOnsiJGlkIjoiMjAwIiwiVG9wIjowLjAsIkxlZnQiOjAuMCwiUmlnaHQiOjAuMCwiQm90dG9tIjowLjB9LCJQYWRkaW5nIjp7IiRpZCI6IjIwMSIsIlRvcCI6MC4wLCJMZWZ0IjowLjAsIlJpZ2h0IjowLjAsIkJvdHRvbSI6MC4wfSwiQmFja2dyb3VuZCI6eyIkaWQiOiIyMDIiLCJDb2xvciI6eyIkaWQiOiIyMDMiLCJBIjowLCJSIjowLCJHIjowLCJCIjowfX0sIklzVmlzaWJsZSI6ZmFsc2UsIldpZHRoIjowLjAsIkhlaWdodCI6MC4wLCJCb3JkZXJTdHlsZSI6eyIkaWQiOiIyMDQiLCJMaW5lQ29sb3IiOm51bGwsIkxpbmVXZWlnaHQiOjAuMCwiTGluZVR5cGUiOjAsIlBhcmVudFN0eWxlIjpudWxsfSwiUGFyZW50U3R5bGUiOm51bGx9LCJQYXJlbnRTdHlsZSI6bnVsbH0sIlBhcmVudFN0eWxlIjpudWxsfSwiRGVmYXVsdFRhc2tTdHlsZSI6eyIkaWQiOiIyMDUiLCJTaGFwZSI6NiwiU2hhcGVUaGlja25lc3MiOjEsIkR1cmF0aW9uRm9ybWF0IjowLCJJbmNsdWRlTm9uV29ya2luZ0RheXNJbkR1cmF0aW9uIjpmYWxzZSwiUGVyY2VudGFnZUNvbXBsZXRlU3R5bGUiOnsiJGlkIjoiMjA2IiwiRm9udFNldHRpbmdzIjp7IiRpZCI6IjIwNyIsIkZvbnRTaXplIjoxMCwiRm9udE5hbWUiOiJDYWxpYnJpIiwiSXNCb2xkIjpmYWxzZSwiSXNJdGFsaWMiOmZhbHNlLCJJc1VuZGVybGluZWQiOmZhbHNlLCJQYXJlbnRTdHlsZSI6bnVsbH0sIkF1dG9TaXplIjowLCJGb3JlZ3JvdW5kIjp7IiRpZCI6IjIwOCIsIkNvbG9yIjp7IiRpZCI6IjIwOSIsIkEiOjI1NSwiUiI6MTkyLCJHIjo4MCwiQiI6Nzd9fSwiTWF4V2lkdGgiOjIwMC4wLCJNYXhIZWlnaHQiOiJJbmZpbml0eSIsIlNtYXJ0Rm9yZWdyb3VuZElzQWN0aXZlIjpmYWxzZSwiSG9yaXpvbnRhbEFsaWdubWVudCI6MSwiVmVydGljYWxBbGlnbm1lbnQiOjAsIlNtYXJ0Rm9yZWdyb3VuZCI6bnVsbCwiQmFja2dyb3VuZEZpbGxUeXBlIjowLCJNYXJnaW4iOnsiJGlkIjoiMjEwIiwiVG9wIjowLjAsIkxlZnQiOjAuMCwiUmlnaHQiOjAuMCwiQm90dG9tIjowLjB9LCJQYWRkaW5nIjp7IiRpZCI6IjIxMSIsIlRvcCI6MC4wLCJMZWZ0IjowLjAsIlJpZ2h0IjowLjAsIkJvdHRvbSI6MC4wfSwiQmFja2dyb3VuZCI6eyIkaWQiOiIyMTIiLCJDb2xvciI6eyIkaWQiOiIyMTMiLCJBIjo4OSwiUiI6MCwiRyI6MCwiQiI6MH19LCJJc1Zpc2libGUiOnRydWUsIldpZHRoIjowLjAsIkhlaWdodCI6MC4wLCJCb3JkZXJTdHlsZSI6eyIkaWQiOiIyMTQiLCJMaW5lQ29sb3IiOm51bGwsIkxpbmVXZWlnaHQiOjAuMCwiTGluZVR5cGUiOjAsIlBhcmVudFN0eWxlIjpudWxsfSwiUGFyZW50U3R5bGUiOm51bGx9LCJEdXJhdGlvblN0eWxlIjp7IiRpZCI6IjIxNSIsIkZvbnRTZXR0aW5ncyI6eyIkaWQiOiIyMTYiLCJGb250U2l6ZSI6MTAsIkZvbnROYW1lIjoiQ2FsaWJyaSIsIklzQm9sZCI6ZmFsc2UsIklzSXRhbGljIjp0cnVlLCJJc1VuZGVybGluZWQiOmZhbHNlLCJQYXJlbnRTdHlsZSI6bnVsbH0sIkF1dG9TaXplIjowLCJGb3JlZ3JvdW5kIjp7IiRpZCI6IjIxNyIsIkNvbG9yIjp7IiRpZCI6IjIxOCIsIkEiOjI1NSwiUiI6MTE1LCJHIjoxMTUsIkIiOjExNX19LCJNYXhXaWR0aCI6MjAwLjAsIk1heEhlaWdodCI6IkluZmluaXR5IiwiU21hcnRGb3JlZ3JvdW5kSXNBY3RpdmUiOmZhbHNlLCJIb3Jpem9udGFsQWxpZ25tZW50IjowLCJWZXJ0aWNhbEFsaWdubWVudCI6MCwiU21hcnRGb3JlZ3JvdW5kIjpudWxsLCJCYWNrZ3JvdW5kRmlsbFR5cGUiOjAsIk1hcmdpbiI6eyIkaWQiOiIyMTkiLCJUb3AiOjAuMCwiTGVmdCI6MC4wLCJSaWdodCI6MC4wLCJCb3R0b20iOjAuMH0sIlBhZGRpbmciOnsiJGlkIjoiMjIwIiwiVG9wIjowLjAsIkxlZnQiOjAuMCwiUmlnaHQiOjAuMCwiQm90dG9tIjowLjB9LCJCYWNrZ3JvdW5kIjp7IiRpZCI6IjIyMSIsIkNvbG9yIjp7IiRpZCI6IjIyMiIsIkEiOjg5LCJSIjowLCJHIjowLCJCIjowfX0sIklzVmlzaWJsZSI6dHJ1ZSwiV2lkdGgiOjAuMCwiSGVpZ2h0IjowLjAsIkJvcmRlclN0eWxlIjp7IiRpZCI6IjIyMyIsIkxpbmVDb2xvciI6bnVsbCwiTGluZVdlaWdodCI6MC4wLCJMaW5lVHlwZSI6MCwiUGFyZW50U3R5bGUiOm51bGx9LCJQYXJlbnRTdHlsZSI6bnVsbH0sIkhvcml6b250YWxDb25uZWN0b3JTdHlsZSI6eyIkaWQiOiIyMjQiLCJMaW5lQ29sb3IiOnsiJGlkIjoiMjI1IiwiJHR5cGUiOiJOTFJFLkNvbW1vbi5Eb20uU29saWRDb2xvckJydXNoLCBOTFJFLkNvbW1vbiIsIkNvbG9yIjp7IiRpZCI6IjIyNiIsIkEiOjI1NSwiUiI6MjA0LCJHIjoyMDQsIkIiOjIwNH19LCJMaW5lV2VpZ2h0IjoxLjAsIkxpbmVUeXBlIjowLCJQYXJlbnRTdHlsZSI6bnVsbH0sIlZlcnRpY2FsQ29ubmVjdG9yU3R5bGUiOnsiJGlkIjoiMjI3IiwiTGluZUNvbG9yIjp7IiRpZCI6IjIyOCIsIiR0eXBlIjoiTkxSRS5Db21tb24uRG9tLlNvbGlkQ29sb3JCcnVzaCwgTkxSRS5Db21tb24iLCJDb2xvciI6eyIkaWQiOiIyMjkiLCJBIjoyNTUsIlIiOjIwNCwiRyI6MjA0LCJCIjoyMDR9fSwiTGluZVdlaWdodCI6MS4wLCJMaW5lVHlwZSI6MCwiUGFyZW50U3R5bGUiOm51bGx9LCJNYXJnaW4iOm51bGwsIlN0YXJ0RGF0ZVBvc2l0aW9uIjowLCJFbmREYXRlUG9zaXRpb24iOjAsIkRhdGVJc1Zpc2libGUiOnRydWUsIlRpdGxlUG9zaXRpb24iOjIsIkR1cmF0aW9uUG9zaXRpb24iOjYsIlBlcmNlbnRhZ2VDb21wbGV0ZWRQb3NpdGlvbiI6MiwiVmFyaWFuY2VQb3NpdGlvbiI6NiwiU3BhY2luZyI6NSwiSXNCZWxvd1RpbWViYW5kIjpmYWxzZSwiUGVyY2VudGFnZUNvbXBsZXRlU2hhcGVPcGFjaXR5IjozNSwiQmFzZWxpbmVTdHlsZSI6eyIkaWQiOiIyMzAiLCJTaGFwZVN0eWxlIjp7IiRpZCI6IjIzMSIsIk1hcmdpbiI6eyIkaWQiOiIyMzIiLCJUb3AiOjAuMCwiTGVmdCI6MC4wLCJSaWdodCI6MC4wLCJCb3R0b20iOjAuMH0sIlBhZGRpbmciOnsiJGlkIjoiMjMzIiwiVG9wIjowLjAsIkxlZnQiOjAuMCwiUmlnaHQiOjAuMCwiQm90dG9tIjowLjB9LCJCYWNrZ3JvdW5kIjp7IiRpZCI6IjIzNCIsIkNvbG9yIjp7IiRpZCI6IjIzNSIsIkEiOjE1MywiUiI6MCwiRyI6MCwiQiI6MH19LCJJc1Zpc2libGUiOnRydWUsIldpZHRoIjowLjAsIkhlaWdodCI6MC4wLCJCb3JkZXJTdHlsZSI6eyIkaWQiOiIyMzYiLCJMaW5lQ29sb3IiOm51bGwsIkxpbmVXZWlnaHQiOjAuMCwiTGluZVR5cGUiOjAsIlBhcmVudFN0eWxlIjpudWxsfSwiUGFyZW50U3R5bGUiOm51bGx9LCJNYXJnaW4iOnsiJGlkIjoiMjM3IiwiVG9wIjowLjAsIkxlZnQiOjAuMCwiUmlnaHQiOjAuMCwiQm90dG9tIjowLjB9LCJQYWRkaW5nIjp7IiRpZCI6IjIzOCIsIlRvcCI6MC4wLCJMZWZ0IjowLjAsIlJpZ2h0IjowLjAsIkJvdHRvbSI6MC4wfSwiQmFja2dyb3VuZCI6bnVsbCwiSXNWaXNpYmxlIjp0cnVlLCJXaWR0aCI6MC4wLCJIZWlnaHQiOjAuMCwiQm9yZGVyU3R5bGUiOm51bGwsIlBhcmVudFN0eWxlIjpudWxsfSwiU2hhcGVTdHlsZSI6eyIkaWQiOiIyMzkiLCJNYXJnaW4iOnsiJGlkIjoiMjQwIiwiVG9wIjowLjAsIkxlZnQiOjQuMCwiUmlnaHQiOjQuMCwiQm90dG9tIjowLjB9LCJQYWRkaW5nIjp7IiRpZCI6IjI0MSIsIlRvcCI6MC4wLCJMZWZ0IjowLjAsIlJpZ2h0IjowLjAsIkJvdHRvbSI6MC4wfSwiQmFja2dyb3VuZCI6eyIkaWQiOiIyNDIiLCJDb2xvciI6eyIkaWQiOiIyNDMiLCJBIjoyNTUsIlIiOjg5LCJHIjo4OSwiQiI6ODl9fSwiSXNWaXNpYmxlIjp0cnVlLCJXaWR0aCI6MC4wLCJIZWlnaHQiOjE2LjAsIkJvcmRlclN0eWxlIjp7IiRpZCI6IjI0NCIsIkxpbmVDb2xvciI6eyIkaWQiOiIyNDUiLCIkdHlwZSI6Ik5MUkUuQ29tbW9uLkRvbS5Tb2xpZENvbG9yQnJ1c2gsIE5MUkUuQ29tbW9uIiwiQ29sb3IiOnsiJGlkIjoiMjQ2IiwiQSI6MjU1LCJSIjoyMzQsIkciOjIyLCJCIjozMH19LCJMaW5lV2VpZ2h0IjowLjAsIkxpbmVUeXBlIjowLCJQYXJlbnRTdHlsZSI6bnVsbH0sIlBhcmVudFN0eWxlIjpudWxsfSwiVGl0bGVTdHlsZSI6eyIkaWQiOiIyNDciLCJGb250U2V0dGluZ3MiOnsiJGlkIjoiMjQ4IiwiRm9udFNpemUiOjExLCJGb250TmFtZSI6IkNhbGlicmkiLCJJc0JvbGQiOmZhbHNlLCJJc0l0YWxpYyI6ZmFsc2UsIklzVW5kZXJsaW5lZCI6ZmFsc2UsIlBhcmVudFN0eWxlIjpudWxsfSwiQXV0b1NpemUiOjAsIkZvcmVncm91bmQiOnsiJGlkIjoiMjQ5IiwiQ29sb3IiOnsiJGlkIjoiMjUwIiwiQSI6MjU1LCJSIjoyNTUsIkciOjI1NSwiQiI6MjU1fX0sIk1heFdpZHRoIjoyMDAuMCwiTWF4SGVpZ2h0IjoiSW5maW5pdHkiLCJTbWFydEZvcmVncm91bmRJc0FjdGl2ZSI6ZmFsc2UsIkhvcml6b250YWxBbGlnbm1lbnQiOjEsIlZlcnRpY2FsQWxpZ25tZW50IjowLCJTbWFydEZvcmVncm91bmQiOm51bGwsIkJhY2tncm91bmRGaWxsVHlwZSI6MCwiTWFyZ2luIjp7IiRpZCI6IjI1MSIsIlRvcCI6MC4wLCJMZWZ0IjowLjAsIlJpZ2h0IjowLjAsIkJvdHRvbSI6MC4wfSwiUGFkZGluZyI6eyIkaWQiOiIyNTIiLCJUb3AiOjAuMCwiTGVmdCI6MC4wLCJSaWdodCI6MC4wLCJCb3R0b20iOjAuMH0sIkJhY2tncm91bmQiOnsiJGlkIjoiMjUzIiwiQ29sb3IiOnsiJGlkIjoiMjU0IiwiQSI6ODksIlIiOjAsIkciOjAsIkIiOjB9fSwiSXNWaXNpYmxlIjp0cnVlLCJXaWR0aCI6MC4wLCJIZWlnaHQiOjAuMCwiQm9yZGVyU3R5bGUiOnsiJGlkIjoiMjU1IiwiTGluZUNvbG9yIjpudWxsLCJMaW5lV2VpZ2h0IjowLjAsIkxpbmVUeXBlIjowLCJQYXJlbnRTdHlsZSI6bnVsbH0sIlBhcmVudFN0eWxlIjpudWxsfSwiRGF0ZVN0eWxlIjp7IiRpZCI6IjI1NiIsIkZvbnRTZXR0aW5ncyI6eyIkaWQiOiIyNTciLCJGb250U2l6ZSI6MTAsIkZvbnROYW1lIjoiQ2FsaWJyaSIsIklzQm9sZCI6dHJ1ZSwiSXNJdGFsaWMiOmZhbHNlLCJJc1VuZGVybGluZWQiOmZhbHNlLCJQYXJlbnRTdHlsZSI6bnVsbH0sIkF1dG9TaXplIjowLCJGb3JlZ3JvdW5kIjp7IiRpZCI6IjI1OCIsIkNvbG9yIjp7IiRpZCI6IjI1OSIsIkEiOjI1NSwiUiI6OSwiRyI6MzMsIkIiOjU5fX0sIk1heFdpZHRoIjoyMDAuMCwiTWF4SGVpZ2h0IjoiSW5maW5pdHkiLCJTbWFydEZvcmVncm91bmRJc0FjdGl2ZSI6ZmFsc2UsIkhvcml6b250YWxBbGlnbm1lbnQiOjAsIlZlcnRpY2FsQWxpZ25tZW50IjowLCJTbWFydEZvcmVncm91bmQiOm51bGwsIkJhY2tncm91bmRGaWxsVHlwZSI6MCwiTWFyZ2luIjp7IiRpZCI6IjI2MCIsIlRvcCI6MC4wLCJMZWZ0IjowLjAsIlJpZ2h0IjowLjAsIkJvdHRvbSI6MC4wfSwiUGFkZGluZyI6eyIkaWQiOiIyNjEiLCJUb3AiOjAuMCwiTGVmdCI6MC4wLCJSaWdodCI6MC4wLCJCb3R0b20iOjAuMH0sIkJhY2tncm91bmQiOnsiJGlkIjoiMjYyIiwiQ29sb3IiOnsiJGlkIjoiMjYzIiwiQSI6ODksIlIiOjAsIkciOjAsIkIiOjB9fSwiSXNWaXNpYmxlIjp0cnVlLCJXaWR0aCI6MC4wLCJIZWlnaHQiOjAuMCwiQm9yZGVyU3R5bGUiOnsiJGlkIjoiMjY0IiwiTGluZUNvbG9yIjpudWxsLCJMaW5lV2VpZ2h0IjowLjAsIkxpbmVUeXBlIjowLCJQYXJlbnRTdHlsZSI6bnVsbH0sIlBhcmVudFN0eWxlIjpudWxsfSwiRGF0ZUZvcm1hdCI6eyIkaWQiOiIyNjU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jY2IiwiRm9ybWF0IjowLCJJc1Zpc2libGUiOmZhbHNlLCJMYXN0S25vd25WaXNpYmlsaXR5U3RhdGUiOmZhbHNlfSwiSXNWaXNpYmxlIjp0cnVlLCJWYXJpYW5jZVN0eWxlIjp7IiRpZCI6IjI2NyIsIlRleHRTdHlsZSI6eyIkaWQiOiIyNjgiLCJGb250U2V0dGluZ3MiOnsiJGlkIjoiMjY5IiwiRm9udFNpemUiOjExLCJGb250TmFtZSI6IkNhbGlicmkiLCJJc0JvbGQiOmZhbHNlLCJJc0l0YWxpYyI6ZmFsc2UsIklzVW5kZXJsaW5lZCI6ZmFsc2UsIlBhcmVudFN0eWxlIjpudWxsfSwiQXV0b1NpemUiOjAsIkZvcmVncm91bmQiOnsiJGlkIjoiMjcwIiwiQ29sb3IiOnsiJGlkIjoiMjcx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I3MiIsIlRvcCI6MC4wLCJMZWZ0IjowLjAsIlJpZ2h0IjowLjAsIkJvdHRvbSI6MC4wfSwiUGFkZGluZyI6eyIkaWQiOiIyNzMiLCJUb3AiOjAuMCwiTGVmdCI6MC4wLCJSaWdodCI6MC4wLCJCb3R0b20iOjAuMH0sIkJhY2tncm91bmQiOnsiJGlkIjoiMjc0IiwiQ29sb3IiOnsiJGlkIjoiMjc1IiwiQSI6MCwiUiI6MCwiRyI6MCwiQiI6MH19LCJJc1Zpc2libGUiOnRydWUsIldpZHRoIjowLjAsIkhlaWdodCI6MC4wLCJCb3JkZXJTdHlsZSI6eyIkaWQiOiIyNzYiLCJMaW5lQ29sb3IiOm51bGwsIkxpbmVXZWlnaHQiOjAuMCwiTGluZVR5cGUiOjAsIlBhcmVudFN0eWxlIjpudWxsfSwiUGFyZW50U3R5bGUiOm51bGx9LCJQYXJlbnRTdHlsZSI6bnVsbH0sIlBhcmVudFN0eWxlIjpudWxsLCJfZXhwbGljaXRseVNldCI6eyIkaWQiOiIyNzciLCJTaGFwZVN0eWxlIjpmYWxzZSwiVGl0bGVTdHlsZSI6ZmFsc2UsIkRhdGVTdHlsZSI6ZmFsc2UsIlZhcmlhbmN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WYXJpYW5jZVBvc2l0aW9uIjpmYWxzZSwiU3BhY2luZyI6ZmFsc2UsIklzQmVsb3dUaW1lYmFuZCI6ZmFsc2UsIkRhdGVGb3JtYXQiOmZhbHNlLCJXZWVrTnVtYmVyaW5nIjpmYWxzZSwiSXNWaXNpYmxlIjpmYWxzZX19LCJEZWZhdWx0U3dpbWxhbmVNaWxlc3RvbmVTdHlsZSI6bnVsbCwiR3JpZGxpbmVQYW5lbFN0eWxlIjp7IiRpZCI6IjI3OCIsIkdyaWRsaW5lU3R5bGUiOnsiJGlkIjoiMjc5IiwiTGluZUNvbG9yIjp7IiRpZCI6IjI4MCIsIiR0eXBlIjoiTkxSRS5Db21tb24uRG9tLlNvbGlkQ29sb3JCcnVzaCwgTkxSRS5Db21tb24iLCJDb2xvciI6eyIkaWQiOiIyODEiLCJBIjozOCwiUiI6OTEsIkciOjE1NSwiQiI6MjEzfX0sIkxpbmVXZWlnaHQiOjEuMCwiTGluZVR5cGUiOjAsIlBhcmVudFN0eWxlIjpudWxsfSwiTWFyZ2luIjp7IiRpZCI6IjI4MiIsIlRvcCI6MC4wLCJMZWZ0IjowLjAsIlJpZ2h0IjowLjAsIkJvdHRvbSI6MC4wfSwiUGFkZGluZyI6eyIkaWQiOiIyODMiLCJUb3AiOjAuMCwiTGVmdCI6MC4wLCJSaWdodCI6MC4wLCJCb3R0b20iOjAuMH0sIkJhY2tncm91bmQiOm51bGwsIklzVmlzaWJsZSI6dHJ1ZSwiV2lkdGgiOjAuMCwiSGVpZ2h0IjowLjAsIkJvcmRlclN0eWxlIjp7IiRpZCI6IjI4NCIsIkxpbmVDb2xvciI6bnVsbCwiTGluZVdlaWdodCI6MC4wLCJMaW5lVHlwZSI6MCwiUGFyZW50U3R5bGUiOm51bGx9LCJQYXJlbnRTdHlsZSI6bnVsbH0sIkFjdGl2aXR5TGluZVBhbmVsU3R5bGUiOnsiJGlkIjoiMjg1IiwiQWN0aXZpdHlMaW5lU3R5bGUiOnsiJGlkIjoiMjg2IiwiTGluZUNvbG9yIjp7IiRpZCI6IjI4NyIsIiR0eXBlIjoiTkxSRS5Db21tb24uRG9tLlNvbGlkQ29sb3JCcnVzaCwgTkxSRS5Db21tb24iLCJDb2xvciI6eyIkaWQiOiIyODgiLCJBIjozOCwiUiI6NjgsIkciOjExNCwiQiI6MTk2fX0sIkxpbmVXZWlnaHQiOjEuMCwiTGluZVR5cGUiOjAsIlBhcmVudFN0eWxlIjpudWxsfSwiTWFyZ2luIjp7IiRpZCI6IjI4OSIsIlRvcCI6MC4wLCJMZWZ0IjowLjAsIlJpZ2h0IjowLjAsIkJvdHRvbSI6MC4wfSwiUGFkZGluZyI6eyIkaWQiOiIyOTAiLCJUb3AiOjAuMCwiTGVmdCI6MC4wLCJSaWdodCI6MC4wLCJCb3R0b20iOjAuMH0sIkJhY2tncm91bmQiOm51bGwsIklzVmlzaWJsZSI6dHJ1ZSwiV2lkdGgiOjAuMCwiSGVpZ2h0IjowLjAsIkJvcmRlclN0eWxlIjp7IiRpZCI6IjI5MSIsIkxpbmVDb2xvciI6bnVsbCwiTGluZVdlaWdodCI6MC4wLCJMaW5lVHlwZSI6MCwiUGFyZW50U3R5bGUiOm51bGx9LCJQYXJlbnRTdHlsZSI6bnVsbH0sIl9zZWxlY3RlZFRoZW1lUHJlc2V0Q29sb3JzIjp7IiRpZCI6IjI5MiIsIlRleHRMaWdodCI6eyIkaWQiOiIyOTMiLCJBIjoyNTUsIlIiOjI1NSwiRyI6MjU1LCJCIjoyNTV9LCJUZXh0RGFyayI6eyIkaWQiOiIyOTQiLCJBIjoyNTUsIlIiOjAsIkciOjAsIkIiOjB9LCJBY2NlbnQxIjp7IiRpZCI6IjI5NSIsIkEiOjI1NSwiUiI6MjU1LCJHIjoyNTUsIkIiOjI1NX0sIkFjY2VudDIiOnsiJGlkIjoiMjk2IiwiQSI6MjU1LCJSIjowLCJHIjo4OSwiQiI6MTUwfSwiQWNjZW50MyI6eyIkaWQiOiIyOTciLCJBIjoyNTUsIlIiOjg5LCJHIjo4OSwiQiI6ODl9LCJBY2NlbnQ0Ijp7IiRpZCI6IjI5OCIsIkEiOjI1NSwiUiI6ODksIkciOjg5LCJCIjo4OX0sIkFjY2VudDUiOnsiJGlkIjoiMjk5IiwiQSI6MjU1LCJSIjoyNSwiRyI6MTA3LCJCIjozNn0sIkFjY2VudDYiOnsiJGlkIjoiMzAwIiwiQSI6MjU1LCJSIjoxNSwiRyI6MTU4LCJCIjoyMTN9LCJBY2NlbnQ3Ijp7IiRpZCI6IjMwMSIsIkEiOjI1NSwiUiI6MTYwLCJHIjo0MywiQiI6MTQ3fSwiQWNjZW50OCI6eyIkaWQiOiIzMDIiLCJBIjoyNTUsIlIiOjc4LCJHIjoxNjcsIkIiOjQ2fX0sIlNob3dFbGFwc2VkVGltZUdyYWRpZW50U3R5bGUiOmZhbHNlLCJUaW1lYmFuZFJlc2VydmVkTGVmdEFyZWFTdHlsZSI6eyIkaWQiOiIzMDMiLCJBY3Rpdml0eUhlYWRlcldpZHRoIjowLjAsIklzU2V0IjpmYWxzZX0sIkRlZmF1bHRTd2ltbGFuZVN0eWxlIjpudWxsLCJEZWZhdWx0U3dpbWxhbmVWMlN0eWxlIjp7IiRpZCI6IjMwNCIsIlN0eWxlSWQiOiIwMDAwMDAwMC0wMDAwLTAwMDAtMDAwMC0wMDAwMDAwMDAwMDAiLCJIZWFkZXJTdHlsZSI6eyIkaWQiOiIzMDUiLCJUZXh0SXNWZXJ0aWNhbCI6ZmFsc2UsIlRleHRTdHlsZSI6eyIkaWQiOiIzMDYiLCJGb250U2V0dGluZ3MiOnsiJGlkIjoiMzA3IiwiRm9udFNpemUiOjEyLCJGb250TmFtZSI6IkNhbGlicmkiLCJJc0JvbGQiOmZhbHNlLCJJc0l0YWxpYyI6ZmFsc2UsIklzVW5kZXJsaW5lZCI6ZmFsc2UsIlBhcmVudFN0eWxlIjpudWxsfSwiQXV0b1NpemUiOjIsIkZvcmVncm91bmQiOnsiJGlkIjoiMzA4IiwiQ29sb3IiOnsiJGlkIjoiMzA5IiwiQSI6MjU1LCJSIjoyNTUsIkciOjI1NSwiQiI6MjU1fX0sIk1heFdpZHRoIjoiSW5maW5pdHkiLCJNYXhIZWlnaHQiOjAuMCwiU21hcnRGb3JlZ3JvdW5kSXNBY3RpdmUiOmZhbHNlLCJIb3Jpem9udGFsQWxpZ25tZW50IjowLCJWZXJ0aWNhbEFsaWdubWVudCI6MCwiU21hcnRGb3JlZ3JvdW5kIjpudWxsLCJCYWNrZ3JvdW5kRmlsbFR5cGUiOjAsIk1hcmdpbiI6eyIkaWQiOiIzMTAiLCJUb3AiOjAuMCwiTGVmdCI6MC4wLCJSaWdodCI6MC4wLCJCb3R0b20iOjAuMH0sIlBhZGRpbmciOnsiJGlkIjoiMzExIiwiVG9wIjowLjAsIkxlZnQiOjAuMCwiUmlnaHQiOjAuMCwiQm90dG9tIjowLjB9LCJCYWNrZ3JvdW5kIjpudWxsLCJJc1Zpc2libGUiOnRydWUsIldpZHRoIjowLjAsIkhlaWdodCI6MC4wLCJCb3JkZXJTdHlsZSI6bnVsbCwiUGFyZW50U3R5bGUiOm51bGx9LCJSZWN0YW5nbGVTdHlsZSI6eyIkaWQiOiIzMTIiLCJNYXJnaW4iOnsiJGlkIjoiMzEzIiwiVG9wIjowLjAsIkxlZnQiOjAuMCwiUmlnaHQiOjAuMCwiQm90dG9tIjowLjB9LCJQYWRkaW5nIjp7IiRpZCI6IjMxNCIsIlRvcCI6MC4wLCJMZWZ0IjowLjAsIlJpZ2h0IjowLjAsIkJvdHRvbSI6MC4wfSwiQmFja2dyb3VuZCI6eyIkaWQiOiIzMTUiLCJDb2xvciI6eyIkaWQiOiIzMTYiLCJBIjoyNTUsIlIiOjg5LCJHIjo4OSwiQiI6ODl9fSwiSXNWaXNpYmxlIjp0cnVlLCJXaWR0aCI6MC4wLCJIZWlnaHQiOjAuMCwiQm9yZGVyU3R5bGUiOnsiJGlkIjoiMzE3IiwiTGluZUNvbG9yIjp7IiRpZCI6IjMxOCIsIiR0eXBlIjoiTkxSRS5Db21tb24uRG9tLlNvbGlkQ29sb3JCcnVzaCwgTkxSRS5Db21tb24iLCJDb2xvciI6eyIkaWQiOiIzMTkiLCJBIjoyNTUsIlIiOjI1NSwiRyI6MCwiQiI6MH19LCJMaW5lV2VpZ2h0IjowLjAsIkxpbmVUeXBlIjowLCJQYXJlbnRTdHlsZSI6bnVsbH0sIlBhcmVudFN0eWxlIjpudWxsfSwiTWFyZ2luIjp7IiRpZCI6IjMyMCIsIlRvcCI6MC4wLCJMZWZ0IjowLjAsIlJpZ2h0IjowLjAsIkJvdHRvbSI6MC4wfSwiUGFkZGluZyI6eyIkaWQiOiIzMjEiLCJUb3AiOjAuMCwiTGVmdCI6MC4wLCJSaWdodCI6MC4wLCJCb3R0b20iOjAuMH0sIkJhY2tncm91bmQiOm51bGwsIklzVmlzaWJsZSI6dHJ1ZSwiV2lkdGgiOjAuMCwiSGVpZ2h0IjowLjAsIkJvcmRlclN0eWxlIjpudWxsLCJQYXJlbnRTdHlsZSI6bnVsbH0sIkJhY2tncm91bmRTdHlsZSI6eyIkaWQiOiIzMjIiLCJNYXJnaW4iOnsiJGlkIjoiMzIzIiwiVG9wIjowLjAsIkxlZnQiOjAuMCwiUmlnaHQiOjAuMCwiQm90dG9tIjowLjB9LCJQYWRkaW5nIjp7IiRpZCI6IjMyNCIsIlRvcCI6MC4wLCJMZWZ0IjowLjAsIlJpZ2h0IjowLjAsIkJvdHRvbSI6MC4wfSwiQmFja2dyb3VuZCI6eyIkaWQiOiIzMjUiLCJDb2xvciI6eyIkaWQiOiIzMjYiLCJBIjo1MSwiUiI6ODksIkciOjg5LCJCIjo4OX19LCJJc1Zpc2libGUiOnRydWUsIldpZHRoIjowLjAsIkhlaWdodCI6MC4wLCJCb3JkZXJTdHlsZSI6eyIkaWQiOiIzMjciLCJMaW5lQ29sb3IiOnsiJGlkIjoiMzI4IiwiJHR5cGUiOiJOTFJFLkNvbW1vbi5Eb20uU29saWRDb2xvckJydXNoLCBOTFJFLkNvbW1vbiIsIkNvbG9yIjp7IiRpZCI6IjMyOSIsIkEiOjI1NSwiUiI6MjU1LCJHIjowLCJCIjowfX0sIkxpbmVXZWlnaHQiOjAuMCwiTGluZVR5cGUiOjAsIlBhcmVudFN0eWxlIjpudWxsfSwiUGFyZW50U3R5bGUiOm51bGx9LCJJc0Fib3ZlVGltZWJhbmQiOmZhbHNlLCJTcGFjaW5nIjoyLCJEZWZhdWx0U3dpbWxhbmVUYXNrU3R5bGUiOnsiJGlkIjoiMzMwIiwiJHR5cGUiOiJOTFJFLkNvbW1vbi5Eb20uU3R5bGVzLkV4cGxpY2l0U2V0YWJsZVRhc2tTdHlsZSwgTkxSRS5Db21tb24iLCJTaGFwZSI6MSwiU2hhcGVUaGlja25lc3MiOjAsIkR1cmF0aW9uRm9ybWF0IjowLCJJbmNsdWRlTm9uV29ya2luZ0RheXNJbkR1cmF0aW9uIjpmYWxzZSwiUGVyY2VudGFnZUNvbXBsZXRlU3R5bGUiOnsiJGlkIjoiMzMxIiwiRm9udFNldHRpbmdzIjp7IiRpZCI6IjMzMiIsIkZvbnRTaXplIjoxMCwiRm9udE5hbWUiOiJDYWxpYnJpIiwiSXNCb2xkIjpmYWxzZSwiSXNJdGFsaWMiOmZhbHNlLCJJc1VuZGVybGluZWQiOmZhbHNlLCJQYXJlbnRTdHlsZSI6bnVsbH0sIkF1dG9TaXplIjowLCJGb3JlZ3JvdW5kIjp7IiRpZCI6IjMzMyIsIkNvbG9yIjp7IiRpZCI6IjMzNCIsIkEiOjI1NSwiUiI6MTkyLCJHIjo4MCwiQiI6Nzd9fSwiTWF4V2lkdGgiOjIwMC4wLCJNYXhIZWlnaHQiOiJJbmZpbml0eSIsIlNtYXJ0Rm9yZWdyb3VuZElzQWN0aXZlIjpmYWxzZSwiSG9yaXpvbnRhbEFsaWdubWVudCI6MCwiVmVydGljYWxBbGlnbm1lbnQiOjAsIlNtYXJ0Rm9yZWdyb3VuZCI6bnVsbCwiQmFja2dyb3VuZEZpbGxUeXBlIjowLCJNYXJnaW4iOnsiJGlkIjoiMzM1IiwiVG9wIjowLjAsIkxlZnQiOjAuMCwiUmlnaHQiOjAuMCwiQm90dG9tIjowLjB9LCJQYWRkaW5nIjp7IiRpZCI6IjMzNiIsIlRvcCI6MC4wLCJMZWZ0IjowLjAsIlJpZ2h0IjowLjAsIkJvdHRvbSI6MC4wfSwiQmFja2dyb3VuZCI6eyIkaWQiOiIzMzciLCJDb2xvciI6eyIkaWQiOiIzMzgiLCJBIjo4OSwiUiI6MCwiRyI6MCwiQiI6MH19LCJJc1Zpc2libGUiOnRydWUsIldpZHRoIjowLjAsIkhlaWdodCI6MC4wLCJCb3JkZXJTdHlsZSI6eyIkaWQiOiIzMzkiLCJMaW5lQ29sb3IiOm51bGwsIkxpbmVXZWlnaHQiOjAuMCwiTGluZVR5cGUiOjAsIlBhcmVudFN0eWxlIjpudWxsfSwiUGFyZW50U3R5bGUiOm51bGx9LCJEdXJhdGlvblN0eWxlIjp7IiRpZCI6IjM0MCIsIkZvbnRTZXR0aW5ncyI6eyIkaWQiOiIzNDEiLCJGb250U2l6ZSI6MTAsIkZvbnROYW1lIjoiQ2FsaWJyaSIsIklzQm9sZCI6ZmFsc2UsIklzSXRhbGljIjp0cnVlLCJJc1VuZGVybGluZWQiOmZhbHNlLCJQYXJlbnRTdHlsZSI6bnVsbH0sIkF1dG9TaXplIjowLCJGb3JlZ3JvdW5kIjp7IiRpZCI6IjM0MiIsIkNvbG9yIjp7IiRpZCI6IjM0MyIsIkEiOjI1NSwiUiI6MTE1LCJHIjoxMTUsIkIiOjExNX19LCJNYXhXaWR0aCI6MjAwLjAsIk1heEhlaWdodCI6IkluZmluaXR5IiwiU21hcnRGb3JlZ3JvdW5kSXNBY3RpdmUiOmZhbHNlLCJIb3Jpem9udGFsQWxpZ25tZW50IjowLCJWZXJ0aWNhbEFsaWdubWVudCI6MCwiU21hcnRGb3JlZ3JvdW5kIjpudWxsLCJCYWNrZ3JvdW5kRmlsbFR5cGUiOjAsIk1hcmdpbiI6eyIkaWQiOiIzNDQiLCJUb3AiOjAuMCwiTGVmdCI6MC4wLCJSaWdodCI6MC4wLCJCb3R0b20iOjAuMH0sIlBhZGRpbmciOnsiJGlkIjoiMzQ1IiwiVG9wIjowLjAsIkxlZnQiOjAuMCwiUmlnaHQiOjAuMCwiQm90dG9tIjowLjB9LCJCYWNrZ3JvdW5kIjp7IiRpZCI6IjM0NiIsIkNvbG9yIjp7IiRpZCI6IjM0NyIsIkEiOjg5LCJSIjowLCJHIjowLCJCIjowfX0sIklzVmlzaWJsZSI6dHJ1ZSwiV2lkdGgiOjAuMCwiSGVpZ2h0IjowLjAsIkJvcmRlclN0eWxlIjp7IiRpZCI6IjM0OCIsIkxpbmVDb2xvciI6bnVsbCwiTGluZVdlaWdodCI6MC4wLCJMaW5lVHlwZSI6MCwiUGFyZW50U3R5bGUiOm51bGx9LCJQYXJlbnRTdHlsZSI6bnVsbH0sIkhvcml6b250YWxDb25uZWN0b3JTdHlsZSI6eyIkaWQiOiIzNDkiLCJMaW5lQ29sb3IiOnsiJGlkIjoiMzUwIiwiJHR5cGUiOiJOTFJFLkNvbW1vbi5Eb20uU29saWRDb2xvckJydXNoLCBOTFJFLkNvbW1vbiIsIkNvbG9yIjp7IiRpZCI6IjM1MSIsIkEiOjI1NSwiUiI6MjA0LCJHIjoyMDQsIkIiOjIwNH19LCJMaW5lV2VpZ2h0IjoxLjAsIkxpbmVUeXBlIjowLCJQYXJlbnRTdHlsZSI6bnVsbH0sIlZlcnRpY2FsQ29ubmVjdG9yU3R5bGUiOnsiJGlkIjoiMzUyIiwiTGluZUNvbG9yIjp7IiRpZCI6IjM1MyIsIiR0eXBlIjoiTkxSRS5Db21tb24uRG9tLlNvbGlkQ29sb3JCcnVzaCwgTkxSRS5Db21tb24iLCJDb2xvciI6eyIkaWQiOiIzNTQiLCJBIjoyNTUsIlIiOjIwNCwiRyI6MjA0LCJCIjoyMDR9fSwiTGluZVdlaWdodCI6MC4wLCJMaW5lVHlwZSI6MCwiUGFyZW50U3R5bGUiOm51bGx9LCJNYXJnaW4iOm51bGwsIlN0YXJ0RGF0ZVBvc2l0aW9uIjozLCJFbmREYXRlUG9zaXRpb24iOjMsIkRhdGVJc1Zpc2libGUiOnRydWUsIlRpdGxlUG9zaXRpb24iOjIsIkR1cmF0aW9uUG9zaXRpb24iOjQsIlBlcmNlbnRhZ2VDb21wbGV0ZWRQb3NpdGlvbiI6NiwiVmFyaWFuY2VQb3NpdGlvbiI6NiwiU3BhY2luZyI6NSwiSXNCZWxvd1RpbWViYW5kIjpmYWxzZSwiUGVyY2VudGFnZUNvbXBsZXRlU2hhcGVPcGFjaXR5IjozNSwiQmFzZWxpbmVTdHlsZSI6eyIkaWQiOiIzNTUiLCJTaGFwZVN0eWxlIjp7IiRpZCI6IjM1NiIsIk1hcmdpbiI6eyIkaWQiOiIzNTciLCJUb3AiOjAuMCwiTGVmdCI6MC4wLCJSaWdodCI6MC4wLCJCb3R0b20iOjAuMH0sIlBhZGRpbmciOnsiJGlkIjoiMzU4IiwiVG9wIjowLjAsIkxlZnQiOjAuMCwiUmlnaHQiOjAuMCwiQm90dG9tIjowLjB9LCJCYWNrZ3JvdW5kIjp7IiRpZCI6IjM1OSIsIkNvbG9yIjp7IiRpZCI6IjM2MCIsIkEiOjE1MywiUiI6MCwiRyI6MCwiQiI6MH19LCJJc1Zpc2libGUiOnRydWUsIldpZHRoIjowLjAsIkhlaWdodCI6MC4wLCJCb3JkZXJTdHlsZSI6eyIkaWQiOiIzNjEiLCJMaW5lQ29sb3IiOm51bGwsIkxpbmVXZWlnaHQiOjAuMCwiTGluZVR5cGUiOjAsIlBhcmVudFN0eWxlIjpudWxsfSwiUGFyZW50U3R5bGUiOm51bGx9LCJNYXJnaW4iOnsiJGlkIjoiMzYyIiwiVG9wIjowLjAsIkxlZnQiOjAuMCwiUmlnaHQiOjAuMCwiQm90dG9tIjowLjB9LCJQYWRkaW5nIjp7IiRpZCI6IjM2MyIsIlRvcCI6MC4wLCJMZWZ0IjowLjAsIlJpZ2h0IjowLjAsIkJvdHRvbSI6MC4wfSwiQmFja2dyb3VuZCI6bnVsbCwiSXNWaXNpYmxlIjp0cnVlLCJXaWR0aCI6MC4wLCJIZWlnaHQiOjAuMCwiQm9yZGVyU3R5bGUiOm51bGwsIlBhcmVudFN0eWxlIjpudWxsfSwiU2hhcGVTdHlsZSI6eyIkaWQiOiIzNjQiLCJNYXJnaW4iOnsiJGlkIjoiMzY1IiwiVG9wIjowLjAsIkxlZnQiOjQuMCwiUmlnaHQiOjQuMCwiQm90dG9tIjowLjB9LCJQYWRkaW5nIjp7IiRpZCI6IjM2NiIsIlRvcCI6MC4wLCJMZWZ0IjowLjAsIlJpZ2h0IjowLjAsIkJvdHRvbSI6MC4wfSwiQmFja2dyb3VuZCI6eyIkaWQiOiIzNjciLCJDb2xvciI6eyIkaWQiOiIzNjgiLCJBIjoyNTUsIlIiOjg5LCJHIjo4OSwiQiI6ODl9fSwiSXNWaXNpYmxlIjp0cnVlLCJXaWR0aCI6MC4wLCJIZWlnaHQiOjEwLjAsIkJvcmRlclN0eWxlIjp7IiRpZCI6IjM2OSIsIkxpbmVDb2xvciI6eyIkaWQiOiIzNzAiLCIkdHlwZSI6Ik5MUkUuQ29tbW9uLkRvbS5Tb2xpZENvbG9yQnJ1c2gsIE5MUkUuQ29tbW9uIiwiQ29sb3IiOnsiJGlkIjoiMzcxIiwiQSI6MjU1LCJSIjoyNTUsIkciOjAsIkIiOjB9fSwiTGluZVdlaWdodCI6MC4wLCJMaW5lVHlwZSI6MCwiUGFyZW50U3R5bGUiOm51bGx9LCJQYXJlbnRTdHlsZSI6bnVsbH0sIlRpdGxlU3R5bGUiOnsiJGlkIjoiMzcyIiwiRm9udFNldHRpbmdzIjp7IiRpZCI6IjM3MyIsIkZvbnRTaXplIjoxMCwiRm9udE5hbWUiOiJDYWxpYnJpIiwiSXNCb2xkIjp0cnVlLCJJc0l0YWxpYyI6ZmFsc2UsIklzVW5kZXJsaW5lZCI6ZmFsc2UsIlBhcmVudFN0eWxlIjpudWxsfSwiQXV0b1NpemUiOjAsIkZvcmVncm91bmQiOnsiJGlkIjoiMzc0IiwiQ29sb3IiOnsiJGlkIjoiMzc1IiwiQSI6MjU1LCJSIjoyNTUsIkciOjI1NSwiQiI6MjU1fX0sIk1heFdpZHRoIjo5NjAuMCwiTWF4SGVpZ2h0IjoiSW5maW5pdHkiLCJTbWFydEZvcmVncm91bmRJc0FjdGl2ZSI6ZmFsc2UsIkhvcml6b250YWxBbGlnbm1lbnQiOjEsIlZlcnRpY2FsQWxpZ25tZW50IjowLCJTbWFydEZvcmVncm91bmQiOm51bGwsIkJhY2tncm91bmRGaWxsVHlwZSI6MCwiTWFyZ2luIjp7IiRpZCI6IjM3NiIsIlRvcCI6MC4wLCJMZWZ0IjowLjAsIlJpZ2h0IjowLjAsIkJvdHRvbSI6MC4wfSwiUGFkZGluZyI6eyIkaWQiOiIzNzciLCJUb3AiOjAuMCwiTGVmdCI6MC4wLCJSaWdodCI6MC4wLCJCb3R0b20iOjAuMH0sIkJhY2tncm91bmQiOnsiJGlkIjoiMzc4IiwiQ29sb3IiOnsiJGlkIjoiMzc5IiwiQSI6ODksIlIiOjAsIkciOjAsIkIiOjB9fSwiSXNWaXNpYmxlIjp0cnVlLCJXaWR0aCI6MC4wLCJIZWlnaHQiOjAuMCwiQm9yZGVyU3R5bGUiOnsiJGlkIjoiMzgwIiwiTGluZUNvbG9yIjpudWxsLCJMaW5lV2VpZ2h0IjowLjAsIkxpbmVUeXBlIjowLCJQYXJlbnRTdHlsZSI6bnVsbH0sIlBhcmVudFN0eWxlIjpudWxsfSwiRGF0ZVN0eWxlIjp7IiRpZCI6IjM4MSIsIkZvbnRTZXR0aW5ncyI6eyIkaWQiOiIzODIiLCJGb250U2l6ZSI6MTAsIkZvbnROYW1lIjoiQ2FsaWJyaSIsIklzQm9sZCI6dHJ1ZSwiSXNJdGFsaWMiOmZhbHNlLCJJc1VuZGVybGluZWQiOmZhbHNlLCJQYXJlbnRTdHlsZSI6bnVsbH0sIkF1dG9TaXplIjowLCJGb3JlZ3JvdW5kIjp7IiRpZCI6IjM4MyIsIkNvbG9yIjp7IiRpZCI6IjM4NCIsIkEiOjI1NSwiUiI6OSwiRyI6MzMsIkIiOjU5fX0sIk1heFdpZHRoIjoyMDAuMCwiTWF4SGVpZ2h0IjoiSW5maW5pdHkiLCJTbWFydEZvcmVncm91bmRJc0FjdGl2ZSI6ZmFsc2UsIkhvcml6b250YWxBbGlnbm1lbnQiOjIsIlZlcnRpY2FsQWxpZ25tZW50IjowLCJTbWFydEZvcmVncm91bmQiOm51bGwsIkJhY2tncm91bmRGaWxsVHlwZSI6MCwiTWFyZ2luIjp7IiRpZCI6IjM4NSIsIlRvcCI6MC4wLCJMZWZ0IjowLjAsIlJpZ2h0IjowLjAsIkJvdHRvbSI6MC4wfSwiUGFkZGluZyI6eyIkaWQiOiIzODYiLCJUb3AiOjAuMCwiTGVmdCI6MC4wLCJSaWdodCI6MC4wLCJCb3R0b20iOjAuMH0sIkJhY2tncm91bmQiOnsiJGlkIjoiMzg3IiwiQ29sb3IiOnsiJGlkIjoiMzg4IiwiQSI6ODksIlIiOjAsIkciOjAsIkIiOjB9fSwiSXNWaXNpYmxlIjp0cnVlLCJXaWR0aCI6MC4wLCJIZWlnaHQiOjAuMCwiQm9yZGVyU3R5bGUiOnsiJGlkIjoiMzg5IiwiTGluZUNvbG9yIjpudWxsLCJMaW5lV2VpZ2h0IjowLjAsIkxpbmVUeXBlIjowLCJQYXJlbnRTdHlsZSI6bnVsbH0sIlBhcmVudFN0eWxlIjpudWxsfSwiRGF0ZUZvcm1hdCI6eyIkaWQiOiIzOTA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zkxIiwiRm9ybWF0IjowLCJJc1Zpc2libGUiOmZhbHNlLCJMYXN0S25vd25WaXNpYmlsaXR5U3RhdGUiOmZhbHNlfSwiSXNWaXNpYmxlIjp0cnVlLCJWYXJpYW5jZVN0eWxlIjp7IiRpZCI6IjM5MiIsIlRleHRTdHlsZSI6eyIkaWQiOiIzOTMiLCJGb250U2V0dGluZ3MiOnsiJGlkIjoiMzk0IiwiRm9udFNpemUiOjExLCJGb250TmFtZSI6IkNhbGlicmkiLCJJc0JvbGQiOmZhbHNlLCJJc0l0YWxpYyI6ZmFsc2UsIklzVW5kZXJsaW5lZCI6ZmFsc2UsIlBhcmVudFN0eWxlIjpudWxsfSwiQXV0b1NpemUiOjAsIkZvcmVncm91bmQiOnsiJGlkIjoiMzk1IiwiQ29sb3IiOnsiJGlkIjoiMzk2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M5NyIsIlRvcCI6MC4wLCJMZWZ0IjowLjAsIlJpZ2h0IjowLjAsIkJvdHRvbSI6MC4wfSwiUGFkZGluZyI6eyIkaWQiOiIzOTgiLCJUb3AiOjAuMCwiTGVmdCI6MC4wLCJSaWdodCI6MC4wLCJCb3R0b20iOjAuMH0sIkJhY2tncm91bmQiOnsiJGlkIjoiMzk5IiwiQ29sb3IiOnsiJGlkIjoiNDAwIiwiQSI6MCwiUiI6MCwiRyI6MCwiQiI6MH19LCJJc1Zpc2libGUiOnRydWUsIldpZHRoIjowLjAsIkhlaWdodCI6MC4wLCJCb3JkZXJTdHlsZSI6eyIkaWQiOiI0MDEiLCJMaW5lQ29sb3IiOm51bGwsIkxpbmVXZWlnaHQiOjAuMCwiTGluZVR5cGUiOjAsIlBhcmVudFN0eWxlIjpudWxsfSwiUGFyZW50U3R5bGUiOm51bGx9LCJQYXJlbnRTdHlsZSI6bnVsbH0sIlBhcmVudFN0eWxlIjpudWxsLCJfZXhwbGljaXRseVNldCI6eyIkaWQiOiI0MDIiLCJTaGFwZVN0eWxlIjpmYWxzZSwiVGl0bGVTdHlsZSI6ZmFsc2UsIkRhdGVTdHlsZSI6ZmFsc2UsIlZhcmlhbmN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WYXJpYW5jZVBvc2l0aW9uIjpmYWxzZSwiU3BhY2luZyI6ZmFsc2UsIklzQmVsb3dUaW1lYmFuZCI6ZmFsc2UsIkRhdGVGb3JtYXQiOmZhbHNlLCJXZWVrTnVtYmVyaW5nIjpmYWxzZSwiSXNWaXNpYmxlIjpmYWxzZX19LCJEZWZhdWx0U3dpbWxhbmVNb3RTdHlsZSI6eyIkaWQiOiI0MDMiLCJTaGFwZSI6MiwiQ29ubmVjdG9yTWFyZ2luIjp7IiRpZCI6IjQwNCIsIlRvcCI6MC4wLCJMZWZ0IjoyLjAsIlJpZ2h0IjoyLjAsIkJvdHRvbSI6MC4wfSwiQ29ubmVjdG9yU3R5bGUiOnsiJGlkIjoiNDA1IiwiTGluZUNvbG9yIjp7IiRpZCI6IjQwNiIsIiR0eXBlIjoiTkxSRS5Db21tb24uRG9tLlNvbGlkQ29sb3JCcnVzaCwgTkxSRS5Db21tb24iLCJDb2xvciI6eyIkaWQiOiI0MDciLCJBIjoxMjcsIlIiOjMxLCJHIjo3MywiQiI6MTI2fX0sIkxpbmVXZWlnaHQiOjEuMCwiTGluZVR5cGUiOjAsIlBhcmVudFN0eWxlIjpudWxsfSwiSXNCZWxvd1RpbWViYW5kIjpmYWxzZSwiUG9zaXRpb25PblRhc2siOjEsIkhpZGVEYXRlIjpmYWxzZSwiU2hhcGVTaXplIjoxLCJTcGFjaW5nIjowLjAsIlBhZGRpbmciOnsiJGlkIjoiNDA4IiwiVG9wIjo1LjAsIkxlZnQiOjMuMCwiUmlnaHQiOjAuMCwiQm90dG9tIjoyLjB9LCJTaGFwZVN0eWxlIjp7IiRpZCI6IjQwOSIsIk1hcmdpbiI6eyIkaWQiOiI0MTAiLCJUb3AiOjAuMCwiTGVmdCI6MC4wLCJSaWdodCI6MC4wLCJCb3R0b20iOjAuMH0sIlBhZGRpbmciOnsiJGlkIjoiNDExIiwiVG9wIjowLjAsIkxlZnQiOjAuMCwiUmlnaHQiOjAuMCwiQm90dG9tIjowLjB9LCJCYWNrZ3JvdW5kIjp7IiRpZCI6IjQxMiIsIkNvbG9yIjp7IiRpZCI6IjQxMyIsIkEiOjI1NSwiUiI6ODksIkciOjg5LCJCIjo4OX19LCJJc1Zpc2libGUiOnRydWUsIldpZHRoIjoxMy4wLCJIZWlnaHQiOjEzLjAsIkJvcmRlclN0eWxlIjp7IiRpZCI6IjQxNCIsIkxpbmVDb2xvciI6eyIkaWQiOiI0MTUiLCIkdHlwZSI6Ik5MUkUuQ29tbW9uLkRvbS5Tb2xpZENvbG9yQnJ1c2gsIE5MUkUuQ29tbW9uIiwiQ29sb3IiOnsiJGlkIjoiNDE2IiwiQSI6MjU1LCJSIjoyNTUsIkciOjAsIkIiOjB9fSwiTGluZVdlaWdodCI6MC4wLCJMaW5lVHlwZSI6MCwiUGFyZW50U3R5bGUiOm51bGx9LCJQYXJlbnRTdHlsZSI6bnVsbH0sIlRpdGxlU3R5bGUiOnsiJGlkIjoiNDE3IiwiRm9udFNldHRpbmdzIjp7IiRpZCI6IjQxOCIsIkZvbnRTaXplIjo4LCJGb250TmFtZSI6IkNhbGlicmkiLCJJc0JvbGQiOnRydWUsIklzSXRhbGljIjpmYWxzZSwiSXNVbmRlcmxpbmVkIjpmYWxzZSwiUGFyZW50U3R5bGUiOm51bGx9LCJBdXRvU2l6ZSI6MCwiRm9yZWdyb3VuZCI6eyIkaWQiOiI0MTkiLCJDb2xvciI6eyIkaWQiOiI0Mj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IxIiwiVG9wIjowLjAsIkxlZnQiOjAuMCwiUmlnaHQiOjAuMCwiQm90dG9tIjowLjB9LCJQYWRkaW5nIjp7IiRpZCI6IjQyMiIsIlRvcCI6MC4wLCJMZWZ0IjowLjAsIlJpZ2h0IjowLjAsIkJvdHRvbSI6MC4wfSwiQmFja2dyb3VuZCI6eyIkaWQiOiI0MjMiLCJDb2xvciI6eyIkaWQiOiI0MjQiLCJBIjo4OSwiUiI6MCwiRyI6MCwiQiI6MH19LCJJc1Zpc2libGUiOnRydWUsIldpZHRoIjowLjAsIkhlaWdodCI6MC4wLCJCb3JkZXJTdHlsZSI6eyIkaWQiOiI0MjUiLCJMaW5lQ29sb3IiOm51bGwsIkxpbmVXZWlnaHQiOjAuMCwiTGluZVR5cGUiOjAsIlBhcmVudFN0eWxlIjpudWxsfSwiUGFyZW50U3R5bGUiOm51bGx9LCJEYXRlU3R5bGUiOnsiJGlkIjoiNDI2IiwiRm9udFNldHRpbmdzIjp7IiRpZCI6IjQyNyIsIkZvbnRTaXplIjoxMCwiRm9udE5hbWUiOiJDYWxpYnJpIiwiSXNCb2xkIjpmYWxzZSwiSXNJdGFsaWMiOmZhbHNlLCJJc1VuZGVybGluZWQiOmZhbHNlLCJQYXJlbnRTdHlsZSI6bnVsbH0sIkF1dG9TaXplIjowLCJGb3JlZ3JvdW5kIjp7IiRpZCI6IjQyOCIsIkNvbG9yIjp7IiRpZCI6IjQyOSIsIkEiOjI1NSwiUiI6OSwiRyI6MzMsIkIiOjU5fX0sIk1heFdpZHRoIjoyMDAuMCwiTWF4SGVpZ2h0IjoiSW5maW5pdHkiLCJTbWFydEZvcmVncm91bmRJc0FjdGl2ZSI6ZmFsc2UsIkhvcml6b250YWxBbGlnbm1lbnQiOjAsIlZlcnRpY2FsQWxpZ25tZW50IjowLCJTbWFydEZvcmVncm91bmQiOm51bGwsIkJhY2tncm91bmRGaWxsVHlwZSI6MCwiTWFyZ2luIjp7IiRpZCI6IjQzMCIsIlRvcCI6MC4wLCJMZWZ0IjowLjAsIlJpZ2h0IjowLjAsIkJvdHRvbSI6MC4wfSwiUGFkZGluZyI6eyIkaWQiOiI0MzEiLCJUb3AiOjAuMCwiTGVmdCI6MC4wLCJSaWdodCI6MC4wLCJCb3R0b20iOjAuMH0sIkJhY2tncm91bmQiOnsiJGlkIjoiNDMyIiwiQ29sb3IiOnsiJGlkIjoiNDMzIiwiQSI6ODksIlIiOjAsIkciOjAsIkIiOjB9fSwiSXNWaXNpYmxlIjp0cnVlLCJXaWR0aCI6MC4wLCJIZWlnaHQiOjAuMCwiQm9yZGVyU3R5bGUiOnsiJGlkIjoiNDM0IiwiTGluZUNvbG9yIjpudWxsLCJMaW5lV2VpZ2h0IjowLjAsIkxpbmVUeXBlIjowLCJQYXJlbnRTdHlsZSI6bnVsbH0sIlBhcmVudFN0eWxlIjpudWxsfSwiRGF0ZUZvcm1hdCI6eyIkaWQiOiI0MzU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DM2IiwiRm9ybWF0IjowLCJJc1Zpc2libGUiOmZhbHNlLCJMYXN0S25vd25WaXNpYmlsaXR5U3RhdGUiOmZhbHNlfSwiSXNWaXNpYmxlIjp0cnVlLCJWYXJpYW5jZVN0eWxlIjp7IiRpZCI6IjQzNyIsIlRleHRTdHlsZSI6eyIkaWQiOiI0MzgiLCJGb250U2V0dGluZ3MiOnsiJGlkIjoiNDM5IiwiRm9udFNpemUiOjExLCJGb250TmFtZSI6IkNhbGlicmkiLCJJc0JvbGQiOmZhbHNlLCJJc0l0YWxpYyI6ZmFsc2UsIklzVW5kZXJsaW5lZCI6ZmFsc2UsIlBhcmVudFN0eWxlIjpudWxsfSwiQXV0b1NpemUiOjAsIkZvcmVncm91bmQiOnsiJGlkIjoiNDQwIiwiQ29sb3IiOnsiJGlkIjoiNDQx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Q0MiIsIlRvcCI6MC4wLCJMZWZ0IjowLjAsIlJpZ2h0IjowLjAsIkJvdHRvbSI6MC4wfSwiUGFkZGluZyI6eyIkaWQiOiI0NDMiLCJUb3AiOjAuMCwiTGVmdCI6MC4wLCJSaWdodCI6MC4wLCJCb3R0b20iOjAuMH0sIkJhY2tncm91bmQiOnsiJGlkIjoiNDQ0IiwiQ29sb3IiOnsiJGlkIjoiNDQ1IiwiQSI6MCwiUiI6MCwiRyI6MCwiQiI6MH19LCJJc1Zpc2libGUiOmZhbHNlLCJXaWR0aCI6MC4wLCJIZWlnaHQiOjAuMCwiQm9yZGVyU3R5bGUiOnsiJGlkIjoiNDQ2IiwiTGluZUNvbG9yIjpudWxsLCJMaW5lV2VpZ2h0IjowLjAsIkxpbmVUeXBlIjowLCJQYXJlbnRTdHlsZSI6bnVsbH0sIlBhcmVudFN0eWxlIjpudWxsfSwiUGFyZW50U3R5bGUiOm51bGx9LCJQYXJlbnRTdHlsZSI6bnVsbH0sIkRlZmF1bHRTd2ltbGFuZU1pbGVzdG9uZVN0eWxlIjp7IiRpZCI6IjQ0NyIsIlRpdGxlUG9zaXRpb24iOiJSaWdodCIsIkRhdGVQb3NpdGlvbiI6IkxlZnQiLCJWYXJpYW5jZVBvc2l0aW9uIjoiTGVmdCIsIlNoYXBlVHlwZSI6MiwiU2hhcGVTaXplIjoxLCJTcGFjaW5nIjo1LCJTaGFwZVN0eWxlIjp7IiRpZCI6IjQ0OCIsIk1hcmdpbiI6eyIkaWQiOiI0NDkiLCJUb3AiOjAuMCwiTGVmdCI6MC4wLCJSaWdodCI6MC4wLCJCb3R0b20iOjAuMH0sIlBhZGRpbmciOnsiJGlkIjoiNDUwIiwiVG9wIjowLjAsIkxlZnQiOjAuMCwiUmlnaHQiOjAuMCwiQm90dG9tIjowLjB9LCJCYWNrZ3JvdW5kIjp7IiRpZCI6IjQ1MSIsIkNvbG9yIjp7IiRpZCI6IjQ1MiIsIkEiOjI1NSwiUiI6ODksIkciOjg5LCJCIjo4OX19LCJJc1Zpc2libGUiOnRydWUsIldpZHRoIjoxMy4wLCJIZWlnaHQiOjEzLjAsIkJvcmRlclN0eWxlIjp7IiRpZCI6IjQ1MyIsIkxpbmVDb2xvciI6eyIkaWQiOiI0NTQiLCIkdHlwZSI6Ik5MUkUuQ29tbW9uLkRvbS5Tb2xpZENvbG9yQnJ1c2gsIE5MUkUuQ29tbW9uIiwiQ29sb3IiOnsiJGlkIjoiNDU1IiwiQSI6MjU1LCJSIjoyNTUsIkciOjAsIkIiOjB9fSwiTGluZVdlaWdodCI6MC4wLCJMaW5lVHlwZSI6MCwiUGFyZW50U3R5bGUiOm51bGx9LCJQYXJlbnRTdHlsZSI6bnVsbH0sIlRpdGxlU3R5bGUiOnsiJGlkIjoiNDU2IiwiRm9udFNldHRpbmdzIjp7IiRpZCI6IjQ1NyIsIkZvbnRTaXplIjo4LCJGb250TmFtZSI6IkNhbGlicmkiLCJJc0JvbGQiOnRydWUsIklzSXRhbGljIjpmYWxzZSwiSXNVbmRlcmxpbmVkIjpmYWxzZSwiUGFyZW50U3R5bGUiOm51bGx9LCJBdXRvU2l6ZSI6MCwiRm9yZWdyb3VuZCI6eyIkaWQiOiI0NTgiLCJDb2xvciI6eyIkaWQiOiI0NTk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DYwIiwiVG9wIjowLjAsIkxlZnQiOjAuMCwiUmlnaHQiOjAuMCwiQm90dG9tIjowLjB9LCJQYWRkaW5nIjp7IiRpZCI6IjQ2MSIsIlRvcCI6MC4wLCJMZWZ0IjowLjAsIlJpZ2h0IjowLjAsIkJvdHRvbSI6MC4wfSwiQmFja2dyb3VuZCI6eyIkaWQiOiI0NjIiLCJDb2xvciI6eyIkaWQiOiI0NjMiLCJBIjo4OSwiUiI6MCwiRyI6MCwiQiI6MH19LCJJc1Zpc2libGUiOnRydWUsIldpZHRoIjowLjAsIkhlaWdodCI6MC4wLCJCb3JkZXJTdHlsZSI6eyIkaWQiOiI0NjQiLCJMaW5lQ29sb3IiOm51bGwsIkxpbmVXZWlnaHQiOjAuMCwiTGluZVR5cGUiOjAsIlBhcmVudFN0eWxlIjpudWxsfSwiUGFyZW50U3R5bGUiOm51bGx9LCJEYXRlU3R5bGUiOnsiJGlkIjoiNDY1IiwiRm9udFNldHRpbmdzIjp7IiRpZCI6IjQ2NiIsIkZvbnRTaXplIjoxMCwiRm9udE5hbWUiOiJDYWxpYnJpIiwiSXNCb2xkIjpmYWxzZSwiSXNJdGFsaWMiOmZhbHNlLCJJc1VuZGVybGluZWQiOmZhbHNlLCJQYXJlbnRTdHlsZSI6bnVsbH0sIkF1dG9TaXplIjowLCJGb3JlZ3JvdW5kIjp7IiRpZCI6IjQ2NyIsIkNvbG9yIjp7IiRpZCI6IjQ2OCIsIkEiOjI1NSwiUiI6OSwiRyI6MzMsIkIiOjU5fX0sIk1heFdpZHRoIjoyMDAuMCwiTWF4SGVpZ2h0IjoiSW5maW5pdHkiLCJTbWFydEZvcmVncm91bmRJc0FjdGl2ZSI6ZmFsc2UsIkhvcml6b250YWxBbGlnbm1lbnQiOjAsIlZlcnRpY2FsQWxpZ25tZW50IjowLCJTbWFydEZvcmVncm91bmQiOm51bGwsIkJhY2tncm91bmRGaWxsVHlwZSI6MCwiTWFyZ2luIjp7IiRpZCI6IjQ2OSIsIlRvcCI6MC4wLCJMZWZ0IjowLjAsIlJpZ2h0IjowLjAsIkJvdHRvbSI6MC4wfSwiUGFkZGluZyI6eyIkaWQiOiI0NzAiLCJUb3AiOjAuMCwiTGVmdCI6MC4wLCJSaWdodCI6MC4wLCJCb3R0b20iOjAuMH0sIkJhY2tncm91bmQiOnsiJGlkIjoiNDcxIiwiQ29sb3IiOnsiJGlkIjoiNDcyIiwiQSI6ODksIlIiOjAsIkciOjAsIkIiOjB9fSwiSXNWaXNpYmxlIjp0cnVlLCJXaWR0aCI6MC4wLCJIZWlnaHQiOjAuMCwiQm9yZGVyU3R5bGUiOnsiJGlkIjoiNDczIiwiTGluZUNvbG9yIjpudWxsLCJMaW5lV2VpZ2h0IjowLjAsIkxpbmVUeXBlIjowLCJQYXJlbnRTdHlsZSI6bnVsbH0sIlBhcmVudFN0eWxlIjpudWxsfSwiRGF0ZUZvcm1hdCI6eyIkaWQiOiI0NzQ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Dc1IiwiRm9ybWF0IjowLCJJc1Zpc2libGUiOmZhbHNlLCJMYXN0S25vd25WaXNpYmlsaXR5U3RhdGUiOmZhbHNlfSwiSXNWaXNpYmxlIjp0cnVlLCJWYXJpYW5jZVN0eWxlIjp7IiRpZCI6IjQ3NiIsIlRleHRTdHlsZSI6eyIkaWQiOiI0NzciLCJGb250U2V0dGluZ3MiOnsiJGlkIjoiNDc4IiwiRm9udFNpemUiOjExLCJGb250TmFtZSI6IkNhbGlicmkiLCJJc0JvbGQiOmZhbHNlLCJJc0l0YWxpYyI6ZmFsc2UsIklzVW5kZXJsaW5lZCI6ZmFsc2UsIlBhcmVudFN0eWxlIjpudWxsfSwiQXV0b1NpemUiOjAsIkZvcmVncm91bmQiOnsiJGlkIjoiNDc5IiwiQ29sb3IiOnsiJGlkIjoiNDgw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Q4MSIsIlRvcCI6MC4wLCJMZWZ0IjowLjAsIlJpZ2h0IjowLjAsIkJvdHRvbSI6MC4wfSwiUGFkZGluZyI6eyIkaWQiOiI0ODIiLCJUb3AiOjAuMCwiTGVmdCI6MC4wLCJSaWdodCI6MC4wLCJCb3R0b20iOjAuMH0sIkJhY2tncm91bmQiOnsiJGlkIjoiNDgzIiwiQ29sb3IiOnsiJGlkIjoiNDg0IiwiQSI6MCwiUiI6MCwiRyI6MCwiQiI6MH19LCJJc1Zpc2libGUiOnRydWUsIldpZHRoIjowLjAsIkhlaWdodCI6MC4wLCJCb3JkZXJTdHlsZSI6eyIkaWQiOiI0ODUiLCJMaW5lQ29sb3IiOm51bGwsIkxpbmVXZWlnaHQiOjAuMCwiTGluZVR5cGUiOjAsIlBhcmVudFN0eWxlIjpudWxsfSwiUGFyZW50U3R5bGUiOm51bGx9LCJQYXJlbnRTdHlsZSI6bnVsbH0sIlBhcmVudFN0eWxlIjpudWxsfSwiRGVmYXVsdFN3aW1sYW5lQWN0aXZpdHlTdHlsZSI6eyIkaWQiOiI0ODYiLCJIZWFkZXJTdHlsZSI6eyIkaWQiOiI0ODciLCJUZXh0U3R5bGUiOnsiJGlkIjoiNDg4IiwiRm9udFNldHRpbmdzIjp7IiRpZCI6IjQ4OSIsIkZvbnRTaXplIjoxMSwiRm9udE5hbWUiOiJDYWxpYnJpIiwiSXNCb2xkIjpmYWxzZSwiSXNJdGFsaWMiOmZhbHNlLCJJc1VuZGVybGluZWQiOmZhbHNlLCJQYXJlbnRTdHlsZSI6bnVsbH0sIkF1dG9TaXplIjoyLCJGb3JlZ3JvdW5kIjp7IiRpZCI6IjQ5MCIsIkNvbG9yIjp7IiRpZCI6IjQ5MSIsIkEiOjI1NSwiUiI6MCwiRyI6MCwiQiI6MH19LCJNYXhXaWR0aCI6IkluZmluaXR5IiwiTWF4SGVpZ2h0IjowLjAsIlNtYXJ0Rm9yZWdyb3VuZElzQWN0aXZlIjpmYWxzZSwiSG9yaXpvbnRhbEFsaWdubWVudCI6MCwiVmVydGljYWxBbGlnbm1lbnQiOjAsIlNtYXJ0Rm9yZWdyb3VuZCI6bnVsbCwiQmFja2dyb3VuZEZpbGxUeXBlIjowLCJNYXJnaW4iOnsiJGlkIjoiNDkyIiwiVG9wIjowLjAsIkxlZnQiOjAuMCwiUmlnaHQiOjAuMCwiQm90dG9tIjowLjB9LCJQYWRkaW5nIjp7IiRpZCI6IjQ5MyIsIlRvcCI6MC4wLCJMZWZ0IjowLjAsIlJpZ2h0IjowLjAsIkJvdHRvbSI6MC4wfSwiQmFja2dyb3VuZCI6bnVsbCwiSXNWaXNpYmxlIjp0cnVlLCJXaWR0aCI6MC4wLCJIZWlnaHQiOjAuMCwiQm9yZGVyU3R5bGUiOm51bGwsIlBhcmVudFN0eWxlIjpudWxsfSwiUmVjdGFuZ2xlU3R5bGUiOnsiJGlkIjoiNDk0IiwiTWFyZ2luIjp7IiRpZCI6IjQ5NSIsIlRvcCI6MC4wLCJMZWZ0IjowLjAsIlJpZ2h0IjowLjAsIkJvdHRvbSI6MC4wfSwiUGFkZGluZyI6eyIkaWQiOiI0OTYiLCJUb3AiOjAuMCwiTGVmdCI6MC4wLCJSaWdodCI6MC4wLCJCb3R0b20iOjAuMH0sIkJhY2tncm91bmQiOnsiJGlkIjoiNDk3IiwiQ29sb3IiOnsiJGlkIjoiNDk4IiwiQSI6NjMsIlIiOjg5LCJHIjo4OSwiQiI6ODl9fSwiSXNWaXNpYmxlIjp0cnVlLCJXaWR0aCI6MC4wLCJIZWlnaHQiOjAuMCwiQm9yZGVyU3R5bGUiOnsiJGlkIjoiNDk5IiwiTGluZUNvbG9yIjp7IiRpZCI6IjUwMCIsIiR0eXBlIjoiTkxSRS5Db21tb24uRG9tLlNvbGlkQ29sb3JCcnVzaCwgTkxSRS5Db21tb24iLCJDb2xvciI6eyIkaWQiOiI1MDEiLCJBIjoyNTUsIlIiOjI1NSwiRyI6MCwiQiI6MH19LCJMaW5lV2VpZ2h0IjowLjAsIkxpbmVUeXBlIjowLCJQYXJlbnRTdHlsZSI6bnVsbH0sIlBhcmVudFN0eWxlIjpudWxsfSwiTWFyZ2luIjp7IiRpZCI6IjUwMiIsIlRvcCI6MC4wLCJMZWZ0IjowLjAsIlJpZ2h0IjowLjAsIkJvdHRvbSI6MC4wfSwiUGFkZGluZyI6eyIkaWQiOiI1MDMiLCJUb3AiOjAuMCwiTGVmdCI6MC4wLCJSaWdodCI6MC4wLCJCb3R0b20iOjAuMH0sIkJhY2tncm91bmQiOm51bGwsIklzVmlzaWJsZSI6dHJ1ZSwiV2lkdGgiOjAuMCwiSGVpZ2h0IjowLjAsIkJvcmRlclN0eWxlIjpudWxsLCJQYXJlbnRTdHlsZSI6bnVsbH0sIkJhY2tncm91bmRTdHlsZSI6eyIkaWQiOiI1MDQiLCJNYXJnaW4iOnsiJGlkIjoiNTA1IiwiVG9wIjowLjAsIkxlZnQiOjAuMCwiUmlnaHQiOjAuMCwiQm90dG9tIjowLjB9LCJQYWRkaW5nIjp7IiRpZCI6IjUwNiIsIlRvcCI6MC4wLCJMZWZ0IjowLjAsIlJpZ2h0IjowLjAsIkJvdHRvbSI6MC4wfSwiQmFja2dyb3VuZCI6eyIkaWQiOiI1MDciLCJDb2xvciI6eyIkaWQiOiI1MDgiLCJBIjo1MSwiUiI6ODksIkciOjg5LCJCIjo4OX19LCJJc1Zpc2libGUiOnRydWUsIldpZHRoIjowLjAsIkhlaWdodCI6MC4wLCJCb3JkZXJTdHlsZSI6eyIkaWQiOiI1MDkiLCJMaW5lQ29sb3IiOnsiJGlkIjoiNTEwIiwiJHR5cGUiOiJOTFJFLkNvbW1vbi5Eb20uU29saWRDb2xvckJydXNoLCBOTFJFLkNvbW1vbiIsIkNvbG9yIjp7IiRpZCI6IjUxMSIsIkEiOjI1NSwiUiI6MjU1LCJHIjowLCJCIjowfX0sIkxpbmVXZWlnaHQiOjAuMCwiTGluZVR5cGUiOjAsIlBhcmVudFN0eWxlIjpudWxsfSwiUGFyZW50U3R5bGUiOm51bGx9LCJNYXJnaW4iOnsiJGlkIjoiNTEyIiwiVG9wIjowLjAsIkxlZnQiOjAuMCwiUmlnaHQiOjAuMCwiQm90dG9tIjowLjB9LCJQYWRkaW5nIjp7IiRpZCI6IjUxMyIsIlRvcCI6MC4wLCJMZWZ0IjowLjAsIlJpZ2h0IjowLjAsIkJvdHRvbSI6MC4wfSwiSXNWaXNpYmxlIjp0cnVlLCJXaWR0aCI6MC4wLCJIZWlnaHQiOjAuMCwiQm9yZGVyU3R5bGUiOnsiJGlkIjoiNTE0IiwiTGluZUNvbG9yIjpudWxsLCJMaW5lV2VpZ2h0IjowLjAsIkxpbmVUeXBlIjowLCJQYXJlbnRTdHlsZSI6bnVsbH0sIlBhcmVudFN0eWxlIjpudWxsfSwiTWFyZ2luIjp7IiRpZCI6IjUxNSIsIlRvcCI6MC4wLCJMZWZ0IjowLjAsIlJpZ2h0IjowLjAsIkJvdHRvbSI6MC4wfSwiUGFkZGluZyI6eyIkaWQiOiI1MTYiLCJUb3AiOjAuMCwiTGVmdCI6MC4wLCJSaWdodCI6MC4wLCJCb3R0b20iOjAuMH0sIklzVmlzaWJsZSI6dHJ1ZSwiV2lkdGgiOjAuMCwiSGVpZ2h0IjowLjAsIkJvcmRlclN0eWxlIjp7IiRpZCI6IjUxNyIsIkxpbmVDb2xvciI6bnVsbCwiTGluZVdlaWdodCI6MC4wLCJMaW5lVHlwZSI6MCwiUGFyZW50U3R5bGUiOm51bGx9LCJQYXJlbnRTdHlsZSI6bnVsbH0sIl9hZGRpdGlvbmFsU3dpbWxhbmVWMlN0eWxlcyI6W10sIkNvbmRpdGlvbmFsRm9ybWF0dGluZyI6eyIkaWQiOiI1MTgiLCJQdkFGb3JtYXR0aW5nIjp7IiRpZCI6IjUxOSIsIkRlbGF5VGFza1N0eWxlIjp7IiRpZCI6IjUyMCIsIlN0eWxlT3B0aW9ucyI6OCwiVGl0bGVGb3JlZ3JvdW5kIjp7IiRpZCI6IjUyMSIsIkNvbG9yIjp7IiRpZCI6IjUyMiIsIkEiOjI1NSwiUiI6MTc1LCJHIjowLCJCIjowfX0sIkFjdHVhbFNoYXBlc0JhY2tncm91bmQiOnsiJGlkIjoiNTIzIiwiQ29sb3IiOnsiJGlkIjoiNTI0IiwiQSI6NjIsIlIiOjI1NSwiRyI6MCwiQiI6MH19LCJBY3R1YWxTaGFwZXNCb3JkZXJTdHlsZSI6eyIkaWQiOiI1MjUiLCJMaW5lQ29sb3IiOnsiJGlkIjoiNTI2IiwiJHR5cGUiOiJOTFJFLkNvbW1vbi5Eb20uU29saWRDb2xvckJydXNoLCBOTFJFLkNvbW1vbiIsIkNvbG9yIjp7IiRpZCI6IjUyNyIsIkEiOjE2MywiUiI6MjU1LCJHIjowLCJCIjowfX0sIkxpbmVXZWlnaHQiOjMuMCwiTGluZVR5cGUiOjAsIlBhcmVudFN0eWxlIjpudWxsfSwiQmFzZWxpbmVTaGFwZXNCYWNrZ3JvdW5kIjp7IiRpZCI6IjUyOCIsIkNvbG9yIjp7IiRpZCI6IjUyOSIsIkEiOjE4NCwiUiI6MjU1LCJHIjowLCJCIjowfX0sIlZhcmlhbmNlRm9yZWdyb3VuZCI6eyIkaWQiOiI1MzAiLCJDb2xvciI6eyIkaWQiOiI1MzEiLCJBIjoyNTUsIlIiOjE3NSwiRyI6MCwiQiI6MH19LCJJc1Zpc2libGUiOnRydWV9LCJEZWxheU1pbGVzdG9uZVN0eWxlIjp7IiRpZCI6IjUzMiIsIlN0eWxlT3B0aW9ucyI6MiwiVGl0bGVGb3JlZ3JvdW5kIjp7IiRpZCI6IjUzMyIsIkNvbG9yIjp7IiRpZCI6IjUzNCIsIkEiOjI1NSwiUiI6MTc1LCJHIjowLCJCIjowfX0sIkFjdHVhbFNoYXBlc0JhY2tncm91bmQiOnsiJGlkIjoiNTM1IiwiQ29sb3IiOnsiJGlkIjoiNTM2IiwiQSI6MjU1LCJSIjoyMjIsIkciOjgwLCJCIjo1MH19LCJBY3R1YWxTaGFwZXNCb3JkZXJTdHlsZSI6eyIkaWQiOiI1MzciLCJMaW5lQ29sb3IiOnsiJGlkIjoiNTM4IiwiJHR5cGUiOiJOTFJFLkNvbW1vbi5Eb20uU29saWRDb2xvckJydXNoLCBOTFJFLkNvbW1vbiIsIkNvbG9yIjp7IiRpZCI6IjUzOSIsIkEiOjE2MywiUiI6MjU1LCJHIjowLCJCIjowfX0sIkxpbmVXZWlnaHQiOjMuMCwiTGluZVR5cGUiOjAsIlBhcmVudFN0eWxlIjpudWxsfSwiQmFzZWxpbmVTaGFwZXNCYWNrZ3JvdW5kIjp7IiRpZCI6IjU0MCIsIkNvbG9yIjp7IiRpZCI6IjU0MSIsIkEiOjE4NCwiUiI6MjU1LCJHIjowLCJCIjowfX0sIlZhcmlhbmNlRm9yZWdyb3VuZCI6eyIkaWQiOiI1NDIiLCJDb2xvciI6eyIkaWQiOiI1NDMiLCJBIjoyNTUsIlIiOjE3NSwiRyI6MCwiQiI6MH19LCJJc1Zpc2libGUiOnRydWV9LCJBZHZhbmNlVGFza1N0eWxlIjp7IiRpZCI6IjU0NCIsIlN0eWxlT3B0aW9ucyI6OCwiVGl0bGVGb3JlZ3JvdW5kIjp7IiRpZCI6IjU0NSIsIkNvbG9yIjp7IiRpZCI6IjU0NiIsIkEiOjI1NSwiUiI6MCwiRyI6MTEwLCJCIjowfX0sIkFjdHVhbFNoYXBlc0JhY2tncm91bmQiOnsiJGlkIjoiNTQ3IiwiQ29sb3IiOnsiJGlkIjoiNTQ4IiwiQSI6NjEsIlIiOjAsIkciOjEyOCwiQiI6MH19LCJBY3R1YWxTaGFwZXNCb3JkZXJTdHlsZSI6eyIkaWQiOiI1NDkiLCJMaW5lQ29sb3IiOnsiJGlkIjoiNTUwIiwiJHR5cGUiOiJOTFJFLkNvbW1vbi5Eb20uU29saWRDb2xvckJydXNoLCBOTFJFLkNvbW1vbiIsIkNvbG9yIjp7IiRpZCI6IjU1MSIsIkEiOjE2MywiUiI6MCwiRyI6MTI4LCJCIjowfX0sIkxpbmVXZWlnaHQiOjMuMCwiTGluZVR5cGUiOjAsIlBhcmVudFN0eWxlIjpudWxsfSwiQmFzZWxpbmVTaGFwZXNCYWNrZ3JvdW5kIjp7IiRpZCI6IjU1MiIsIkNvbG9yIjp7IiRpZCI6IjU1MyIsIkEiOjE4NCwiUiI6MCwiRyI6MTI4LCJCIjowfX0sIlZhcmlhbmNlRm9yZWdyb3VuZCI6eyIkaWQiOiI1NTQiLCJDb2xvciI6eyIkaWQiOiI1NTUiLCJBIjoyNTUsIlIiOjAsIkciOjExMCwiQiI6MH19LCJJc1Zpc2libGUiOnRydWV9LCJBZHZhbmNlTWlsZXN0b25lU3R5bGUiOnsiJGlkIjoiNTU2IiwiU3R5bGVPcHRpb25zIjoyLCJUaXRsZUZvcmVncm91bmQiOnsiJGlkIjoiNTU3IiwiQ29sb3IiOnsiJGlkIjoiNTU4IiwiQSI6MjU1LCJSIjowLCJHIjoxMTAsIkIiOjB9fSwiQWN0dWFsU2hhcGVzQmFja2dyb3VuZCI6eyIkaWQiOiI1NTkiLCJDb2xvciI6eyIkaWQiOiI1NjAiLCJBIjoyNTUsIlIiOjIwLCJHIjoxMDAsIkIiOjB9fSwiQWN0dWFsU2hhcGVzQm9yZGVyU3R5bGUiOnsiJGlkIjoiNTYxIiwiTGluZUNvbG9yIjp7IiRpZCI6IjU2MiIsIiR0eXBlIjoiTkxSRS5Db21tb24uRG9tLlNvbGlkQ29sb3JCcnVzaCwgTkxSRS5Db21tb24iLCJDb2xvciI6eyIkaWQiOiI1NjMiLCJBIjoxNjMsIlIiOjAsIkciOjEyOCwiQiI6MH19LCJMaW5lV2VpZ2h0IjozLjAsIkxpbmVUeXBlIjowLCJQYXJlbnRTdHlsZSI6bnVsbH0sIkJhc2VsaW5lU2hhcGVzQmFja2dyb3VuZCI6eyIkaWQiOiI1NjQiLCJDb2xvciI6eyIkaWQiOiI1NjUiLCJBIjoxODQsIlIiOjAsIkciOjEyOCwiQiI6MH19LCJWYXJpYW5jZUZvcmVncm91bmQiOnsiJGlkIjoiNTY2IiwiQ29sb3IiOnsiJGlkIjoiNTY3IiwiQSI6MjU1LCJSIjowLCJHIjoxMTAsIkIiOjB9fSwiSXNWaXNpYmxlIjp0cnVlfX0sIlZhcmlhbmNlRGlzcGxheVNldHRpbmdzIjp7IiRpZCI6IjU2OCIsIlRhc2tWYXJpYW5jZURpc3BsYXlPcHRpb25zIjp7IiRpZCI6IjU2OSIsIlNob3dEZWxheVZhcmlhbmNlIjp0cnVlLCJTaG93QWR2YW5jZVZhcmlhbmNlIjp0cnVlLCJTaG93XzBfVmFyaWFuY2UiOnRydWV9LCJNaWxlc3RvbmVWYXJpYW5jZURpc3BsYXlPcHRpb25zIjp7IiRpZCI6IjU3MCIsIlNob3dEZWxheVZhcmlhbmNlIjp0cnVlLCJTaG93QWR2YW5jZVZhcmlhbmNlIjp0cnVlLCJTaG93XzBfVmFyaWFuY2UiOnRydWV9fX19LCJTY2FsZSI6bnVsbCwiU2NhbGVWMiI6eyIkaWQiOiI1NzEiLCJTdGFydERhdGUiOiIyMDE2LTA1LTIzVDAwOjAwOjAwWiIsIkVuZERhdGUiOiIyMDI3LTExLTMwVDIzOjU5OjAwIiwiQXV0b0RhdGVSYW5nZSI6dHJ1ZSwiV29ya2luZ0RheXMiOjMxLCJGaXNjYWxZZWFyIjp7IiRpZCI6IjU3MiIsIlN0YXJ0TW9udGgiOjEsIlVzZVN0YXJ0aW5nWWVhckZvck51bWJlcmluZyI6dHJ1ZSwiU2hvd0Zpc2NhbFllYXJMYWJlbCI6dHJ1ZX0sIlRvZGF5TWFya2VyVGV4dCI6IlRvZGF5IiwiQXV0b1NjYWxlVHlwZSI6dHJ1ZSwiVGltZWJhbmRTY2FsZXMiOnsiJGlkIjoiNTczIiwiVG9wU2NhbGVMYXllciI6eyIkaWQiOiI1NzQiLCJGb3JtYXQiOiJNTU0iLCJUeXBlIjoyLCJHcm91cGluZ0ludGVydmFscyI6eyIkaWQiOiI1NzUiLCJJc1NldCI6ZmFsc2UsIkdyb3VwaW5nU3RlcENvdW50IjoxfX0sIk1pZGRsZVNjYWxlTGF5ZXIiOnsiJGlkIjoiNTc2IiwiRm9ybWF0IjpudWxsLCJUeXBlIjowLCJHcm91cGluZ0ludGVydmFscyI6eyIkaWQiOiI1NzciLCJJc1NldCI6ZmFsc2UsIkdyb3VwaW5nU3RlcENvdW50IjoxfX0sIkJvdHRvbVNjYWxlTGF5ZXIiOnsiJGlkIjoiNTc4IiwiRm9ybWF0IjpudWxsLCJUeXBlIjowLCJHcm91cGluZ0ludGVydmFscyI6eyIkaWQiOiI1NzkiLCJJc1NldCI6ZmFsc2UsIkdyb3VwaW5nU3RlcENvdW50IjoxfX19fSwiTWlsZXN0b25lcyI6W3siJGlkIjoiNTgwIiwiRGF0ZSI6IjIwMjYtMDktMTVUMjM6NTk6MDAiLCJTdHlsZSI6eyIkaWQiOiI1ODEiLCJTaGFwZSI6MiwiQ29ubmVjdG9yTWFyZ2luIjp7IiRpZCI6IjU4MiIsIlRvcCI6MC4wLCJMZWZ0IjoyLjAsIlJpZ2h0IjoyLjAsIkJvdHRvbSI6MC4wfSwiQ29ubmVjdG9yU3R5bGUiOnsiJGlkIjoiNTgzIiwiTGluZUNvbG9yIjp7IiRpZCI6IjU4NCIsIiR0eXBlIjoiTkxSRS5Db21tb24uRG9tLlNvbGlkQ29sb3JCcnVzaCwgTkxSRS5Db21tb24iLCJDb2xvciI6eyIkaWQiOiI1ODUiLCJBIjoxMjcsIlIiOjIzNywiRyI6MTI1LCJCIjo0OX19LCJMaW5lV2VpZ2h0IjoxLjAsIkxpbmVUeXBlIjowLCJQYXJlbnRTdHlsZSI6bnVsbH0sIklzQmVsb3dUaW1lYmFuZCI6dHJ1ZSwiUG9zaXRpb25PblRhc2siOjAsIkhpZGVEYXRlIjpmYWxzZSwiU2hhcGVTaXplIjoxLCJTcGFjaW5nIjowLjAsIlBhZGRpbmciOnsiJGlkIjoiNTg2IiwiVG9wIjo1LjAsIkxlZnQiOjMuMCwiUmlnaHQiOjAuMCwiQm90dG9tIjoyLjB9LCJTaGFwZVN0eWxlIjp7IiRpZCI6IjU4NyIsIk1hcmdpbiI6eyIkaWQiOiI1ODgiLCJUb3AiOjAuMCwiTGVmdCI6MC4wLCJSaWdodCI6MC4wLCJCb3R0b20iOjAuMH0sIlBhZGRpbmciOnsiJGlkIjoiNTg5IiwiVG9wIjowLjAsIkxlZnQiOjAuMCwiUmlnaHQiOjAuMCwiQm90dG9tIjowLjB9LCJCYWNrZ3JvdW5kIjp7IiRpZCI6IjU5MCIsIkNvbG9yIjp7IiRpZCI6IjU5MSIsIkEiOjI1NSwiUiI6OTEsIkciOjE1NSwiQiI6MjEzfX0sIklzVmlzaWJsZSI6dHJ1ZSwiV2lkdGgiOjEzLjAsIkhlaWdodCI6MTMuMCwiQm9yZGVyU3R5bGUiOnsiJGlkIjoiNTkyIiwiTGluZUNvbG9yIjp7IiRpZCI6IjU5MyIsIiR0eXBlIjoiTkxSRS5Db21tb24uRG9tLlNvbGlkQ29sb3JCcnVzaCwgTkxSRS5Db21tb24iLCJDb2xvciI6eyIkaWQiOiI1OTQiLCJBIjoyNTUsIlIiOjIzNCwiRyI6MjIsIkIiOjMwfX0sIkxpbmVXZWlnaHQiOjAuMCwiTGluZVR5cGUiOjAsIlBhcmVudFN0eWxlIjpudWxsfSwiUGFyZW50U3R5bGUiOm51bGx9LCJUaXRsZVN0eWxlIjp7IiRpZCI6IjU5NSIsIkZvbnRTZXR0aW5ncyI6eyIkaWQiOiI1OTYiLCJGb250U2l6ZSI6MTEsIkZvbnROYW1lIjoiQ2FsaWJyaSIsIklzQm9sZCI6dHJ1ZSwiSXNJdGFsaWMiOmZhbHNlLCJJc1VuZGVybGluZWQiOmZhbHNlLCJQYXJlbnRTdHlsZSI6bnVsbH0sIkF1dG9TaXplIjowLCJGb3JlZ3JvdW5kIjp7IiRpZCI6IjU5NyIsIkNvbG9yIjp7IiRpZCI6IjU5OC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1OTkiLCJUb3AiOjAuMCwiTGVmdCI6MC4wLCJSaWdodCI6MC4wLCJCb3R0b20iOjAuMH0sIlBhZGRpbmciOnsiJGlkIjoiNjAwIiwiVG9wIjowLjAsIkxlZnQiOjAuMCwiUmlnaHQiOjAuMCwiQm90dG9tIjowLjB9LCJCYWNrZ3JvdW5kIjp7IiRpZCI6IjYwMSIsIkNvbG9yIjp7IiRpZCI6IjYwMiIsIkEiOjAsIlIiOjI1NSwiRyI6MjU1LCJCIjoyNTV9fSwiSXNWaXNpYmxlIjp0cnVlLCJXaWR0aCI6MC4wLCJIZWlnaHQiOjAuMCwiQm9yZGVyU3R5bGUiOnsiJGlkIjoiNjAzIiwiTGluZUNvbG9yIjpudWxsLCJMaW5lV2VpZ2h0IjowLjAsIkxpbmVUeXBlIjowLCJQYXJlbnRTdHlsZSI6bnVsbH0sIlBhcmVudFN0eWxlIjpudWxsfSwiRGF0ZVN0eWxlIjp7IiRpZCI6IjYwNCIsIkZvbnRTZXR0aW5ncyI6eyIkaWQiOiI2MDUiLCJGb250U2l6ZSI6MTAsIkZvbnROYW1lIjoiQ2FsaWJyaSIsIklzQm9sZCI6ZmFsc2UsIklzSXRhbGljIjpmYWxzZSwiSXNVbmRlcmxpbmVkIjpmYWxzZSwiUGFyZW50U3R5bGUiOm51bGx9LCJBdXRvU2l6ZSI6MCwiRm9yZWdyb3VuZCI6eyIkaWQiOiI2MDYiLCJDb2xvciI6eyIkaWQiOiI2MDciLCJBIjoyNTUsIlIiOjksIkciOjMzLCJCIjo1OX19LCJNYXhXaWR0aCI6MjAwLjAsIk1heEhlaWdodCI6IkluZmluaXR5IiwiU21hcnRGb3JlZ3JvdW5kSXNBY3RpdmUiOmZhbHNlLCJIb3Jpem9udGFsQWxpZ25tZW50IjoxLCJWZXJ0aWNhbEFsaWdubWVudCI6MCwiU21hcnRGb3JlZ3JvdW5kIjpudWxsLCJCYWNrZ3JvdW5kRmlsbFR5cGUiOjAsIk1hcmdpbiI6eyIkaWQiOiI2MDgiLCJUb3AiOjAuMCwiTGVmdCI6MC4wLCJSaWdodCI6MC4wLCJCb3R0b20iOjAuMH0sIlBhZGRpbmciOnsiJGlkIjoiNjA5IiwiVG9wIjowLjAsIkxlZnQiOjAuMCwiUmlnaHQiOjAuMCwiQm90dG9tIjowLjB9LCJCYWNrZ3JvdW5kIjp7IiRpZCI6IjYxMCIsIkNvbG9yIjp7IiRpZCI6IjYxMSIsIkEiOjAsIlIiOjI1NSwiRyI6MjU1LCJCIjoyNTV9fSwiSXNWaXNpYmxlIjp0cnVlLCJXaWR0aCI6MC4wLCJIZWlnaHQiOjAuMCwiQm9yZGVyU3R5bGUiOnsiJGlkIjoiNjEyIiwiTGluZUNvbG9yIjpudWxsLCJMaW5lV2VpZ2h0IjowLjAsIkxpbmVUeXBlIjowLCJQYXJlbnRTdHlsZSI6bnVsbH0sIlBhcmVudFN0eWxlIjpudWxsfSwiRGF0ZUZvcm1hdCI6eyIkaWQiOiI2MT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jE0IiwiRm9ybWF0IjowLCJJc1Zpc2libGUiOmZhbHNlLCJMYXN0S25vd25WaXNpYmlsaXR5U3RhdGUiOmZhbHNlfSwiSXNWaXNpYmxlIjp0cnVlLCJWYXJpYW5jZVN0eWxlIjp7IiRpZCI6IjYxNSIsIlRleHRTdHlsZSI6eyIkaWQiOiI2MTYiLCJGb250U2V0dGluZ3MiOnsiJGlkIjoiNjE3IiwiRm9udFNpemUiOjExLCJGb250TmFtZSI6IkNhbGlicmkiLCJJc0JvbGQiOmZhbHNlLCJJc0l0YWxpYyI6ZmFsc2UsIklzVW5kZXJsaW5lZCI6ZmFsc2UsIlBhcmVudFN0eWxlIjpudWxsfSwiQXV0b1NpemUiOjAsIkZvcmVncm91bmQiOnsiJGlkIjoiNjE4IiwiQ29sb3IiOnsiJGlkIjoiNjE5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YyMCIsIlRvcCI6MC4wLCJMZWZ0IjowLjAsIlJpZ2h0IjowLjAsIkJvdHRvbSI6MC4wfSwiUGFkZGluZyI6eyIkaWQiOiI2MjEiLCJUb3AiOjAuMCwiTGVmdCI6MC4wLCJSaWdodCI6MC4wLCJCb3R0b20iOjAuMH0sIkJhY2tncm91bmQiOnsiJGlkIjoiNjIyIiwiQ29sb3IiOnsiJGlkIjoiNjIzIiwiQSI6MCwiUiI6MCwiRyI6MCwiQiI6MH19LCJJc1Zpc2libGUiOmZhbHNlLCJXaWR0aCI6MC4wLCJIZWlnaHQiOjAuMCwiQm9yZGVyU3R5bGUiOnsiJGlkIjoiNjI0IiwiTGluZUNvbG9yIjpudWxsLCJMaW5lV2VpZ2h0IjowLjAsIkxpbmVUeXBlIjowLCJQYXJlbnRTdHlsZSI6bnVsbH0sIlBhcmVudFN0eWxlIjpudWxsfSwiUGFyZW50U3R5bGUiOm51bGx9LCJQYXJlbnRTdHlsZSI6bnVsbH0sIkluZGV4IjozLCJQZXJjZW50YWdlQ29tcGxldGUiOm51bGwsIlBvc2l0aW9uIjp7IlJhdGlvIjowLjAsIklzQ3VzdG9tIjpmYWxzZX0sIkRhdGVGb3JtYXQiOnsiJHJlZiI6IjYxMyJ9LCJXZWVrTnVtYmVyaW5nIjp7IiRpZCI6IjYyNSIsIkZvcm1hdCI6MCwiSXNWaXNpYmxlIjpmYWxzZSwiTGFzdEtub3duVmlzaWJpbGl0eVN0YXRlIjpmYWxzZX0sIkJhc2VsaW5lRGF0YSI6eyIkaWQiOiI2MjYiLCJEYXRlIjoiMjAyNi0wOS0xNVQyMzo1OTowMCJ9LCJSZWxhdGVkVGFza0lkIjoiMDAwMDAwMDAtMDAwMC0wMDAwLTAwMDAtMDAwMDAwMDAwMDAwIiwiSWQiOiI3NTQ3ZTk4Ni02OWZlLTRiM2MtYjg3Ny05ZTA0OTY5NjE2NjkiLCJJbXBvcnRJZCI6bnVsbCwiVGl0bGUiOiJGYWxsIFNlYXNvbiBQb3N0aW5nIiwiTm90ZSI6bnVsbCwiSHlwZXJsaW5rIjp7IiRpZCI6IjYyNyIsIkFkZHJlc3MiOiIiLCJTdWJBZGRyZXNzIjoiIn0sIklzQ2hhbmdlZCI6ZmFsc2UsIklzTmV3IjpmYWxzZX1dLCJUYXNrcyI6W3siJGlkIjoiNjI4IiwiR3JvdXBOYW1lIjpudWxsLCJTdGFydERhdGUiOiIyMDI2LTA1LTA0VDAwOjAwOjAwWiIsIkVuZERhdGUiOiIyMDI2LTA1LTMxVDIzOjU5OjAwWiIsIlBlcmNlbnRhZ2VDb21wbGV0ZSI6bnVsbCwiU3R5bGUiOnsiJGlkIjoiNjI5IiwiU2hhcGUiOjEsIlNoYXBlVGhpY2tuZXNzIjowLCJEdXJhdGlvbkZvcm1hdCI6MCwiSW5jbHVkZU5vbldvcmtpbmdEYXlzSW5EdXJhdGlvbiI6ZmFsc2UsIlBlcmNlbnRhZ2VDb21wbGV0ZVN0eWxlIjp7IiRpZCI6IjYzMCIsIkZvbnRTZXR0aW5ncyI6eyIkaWQiOiI2MzEiLCJGb250U2l6ZSI6MTAsIkZvbnROYW1lIjoiQ2FsaWJyaSIsIklzQm9sZCI6ZmFsc2UsIklzSXRhbGljIjpmYWxzZSwiSXNVbmRlcmxpbmVkIjpmYWxzZSwiUGFyZW50U3R5bGUiOm51bGx9LCJBdXRvU2l6ZSI6MCwiRm9yZWdyb3VuZCI6eyIkaWQiOiI2MzIiLCJDb2xvciI6eyIkaWQiOiI2MzM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pZCI6IjYzNCIsIlRvcCI6MC4wLCJMZWZ0IjowLjAsIlJpZ2h0IjowLjAsIkJvdHRvbSI6MC4wfSwiUGFkZGluZyI6eyIkaWQiOiI2MzUiLCJUb3AiOjAuMCwiTGVmdCI6MC4wLCJSaWdodCI6MC4wLCJCb3R0b20iOjAuMH0sIkJhY2tncm91bmQiOnsiJGlkIjoiNjM2IiwiQ29sb3IiOnsiJGlkIjoiNjM3IiwiQSI6ODksIlIiOjAsIkciOjAsIkIiOjB9fSwiSXNWaXNpYmxlIjp0cnVlLCJXaWR0aCI6MC4wLCJIZWlnaHQiOjAuMCwiQm9yZGVyU3R5bGUiOnsiJGlkIjoiNjM4IiwiTGluZUNvbG9yIjpudWxsLCJMaW5lV2VpZ2h0IjowLjAsIkxpbmVUeXBlIjowLCJQYXJlbnRTdHlsZSI6bnVsbH0sIlBhcmVudFN0eWxlIjpudWxsfSwiRHVyYXRpb25TdHlsZSI6eyIkaWQiOiI2MzkiLCJGb250U2V0dGluZ3MiOnsiJGlkIjoiNjQwIiwiRm9udFNpemUiOjEwLCJGb250TmFtZSI6IkNhbGlicmkiLCJJc0JvbGQiOmZhbHNlLCJJc0l0YWxpYyI6dHJ1ZSwiSXNVbmRlcmxpbmVkIjpmYWxzZSwiUGFyZW50U3R5bGUiOm51bGx9LCJBdXRvU2l6ZSI6MCwiRm9yZWdyb3VuZCI6eyIkaWQiOiI2NDEiLCJDb2xvciI6eyIkaWQiOiI2NDIiLCJBIjoyNTUsIlIiOjExNSwiRyI6MTE1LCJCIjoxMTV9fSwiTWF4V2lkdGgiOjIwMC4wLCJNYXhIZWlnaHQiOiJJbmZpbml0eSIsIlNtYXJ0Rm9yZWdyb3VuZElzQWN0aXZlIjpmYWxzZSwiSG9yaXpvbnRhbEFsaWdubWVudCI6MCwiVmVydGljYWxBbGlnbm1lbnQiOjAsIlNtYXJ0Rm9yZWdyb3VuZCI6bnVsbCwiQmFja2dyb3VuZEZpbGxUeXBlIjowLCJNYXJnaW4iOnsiJGlkIjoiNjQzIiwiVG9wIjowLjAsIkxlZnQiOjAuMCwiUmlnaHQiOjAuMCwiQm90dG9tIjowLjB9LCJQYWRkaW5nIjp7IiRpZCI6IjY0NCIsIlRvcCI6MC4wLCJMZWZ0IjowLjAsIlJpZ2h0IjowLjAsIkJvdHRvbSI6MC4wfSwiQmFja2dyb3VuZCI6eyIkaWQiOiI2NDUiLCJDb2xvciI6eyIkaWQiOiI2NDYiLCJBIjo4OSwiUiI6MCwiRyI6MCwiQiI6MH19LCJJc1Zpc2libGUiOnRydWUsIldpZHRoIjowLjAsIkhlaWdodCI6MC4wLCJCb3JkZXJTdHlsZSI6eyIkaWQiOiI2NDciLCJMaW5lQ29sb3IiOm51bGwsIkxpbmVXZWlnaHQiOjAuMCwiTGluZVR5cGUiOjAsIlBhcmVudFN0eWxlIjpudWxsfSwiUGFyZW50U3R5bGUiOm51bGx9LCJIb3Jpem9udGFsQ29ubmVjdG9yU3R5bGUiOnsiJGlkIjoiNjQ4IiwiTGluZUNvbG9yIjp7IiRpZCI6IjY0OSIsIiR0eXBlIjoiTkxSRS5Db21tb24uRG9tLlNvbGlkQ29sb3JCcnVzaCwgTkxSRS5Db21tb24iLCJDb2xvciI6eyIkaWQiOiI2NTAiLCJBIjoyNTUsIlIiOjIwNCwiRyI6MjA0LCJCIjoyMDR9fSwiTGluZVdlaWdodCI6MS4wLCJMaW5lVHlwZSI6MCwiUGFyZW50U3R5bGUiOm51bGx9LCJWZXJ0aWNhbENvbm5lY3RvclN0eWxlIjp7IiRpZCI6IjY1MSIsIkxpbmVDb2xvciI6eyIkaWQiOiI2NTIiLCIkdHlwZSI6Ik5MUkUuQ29tbW9uLkRvbS5Tb2xpZENvbG9yQnJ1c2gsIE5MUkUuQ29tbW9uIiwiQ29sb3IiOnsiJGlkIjoiNjUzIiwiQSI6MjU1LCJSIjoyMDQsIkciOjIwNCwiQiI6MjA0fX0sIkxpbmVXZWlnaHQiOjAuMCwiTGluZVR5cGUiOjAsIlBhcmVudFN0eWxlIjpudWxsfSwiTWFyZ2luIjpudWxsLCJTdGFydERhdGVQb3NpdGlvbiI6MCwiRW5kRGF0ZVBvc2l0aW9uIjowLCJEYXRlSXNWaXNpYmxlIjp0cnVlLCJUaXRsZVBvc2l0aW9uIjozLCJEdXJhdGlvblBvc2l0aW9uIjo2LCJQZXJjZW50YWdlQ29tcGxldGVkUG9zaXRpb24iOjIsIlZhcmlhbmNlUG9zaXRpb24iOjYsIlNwYWNpbmciOjEwLCJJc0JlbG93VGltZWJhbmQiOmZhbHNlLCJQZXJjZW50YWdlQ29tcGxldGVTaGFwZU9wYWNpdHkiOjM1LCJCYXNlbGluZVN0eWxlIjp7IiRpZCI6IjY1NCIsIlNoYXBlU3R5bGUiOnsiJGlkIjoiNjU1IiwiTWFyZ2luIjp7IiRpZCI6IjY1NiIsIlRvcCI6MC4wLCJMZWZ0IjowLjAsIlJpZ2h0IjowLjAsIkJvdHRvbSI6MC4wfSwiUGFkZGluZyI6eyIkaWQiOiI2NTciLCJUb3AiOjAuMCwiTGVmdCI6MC4wLCJSaWdodCI6MC4wLCJCb3R0b20iOjAuMH0sIkJhY2tncm91bmQiOnsiJGlkIjoiNjU4IiwiQ29sb3IiOnsiJGlkIjoiNjU5IiwiQSI6MTUzLCJSIjowLCJHIjowLCJCIjowfX0sIklzVmlzaWJsZSI6dHJ1ZSwiV2lkdGgiOjAuMCwiSGVpZ2h0IjowLjAsIkJvcmRlclN0eWxlIjpudWxsLCJQYXJlbnRTdHlsZSI6bnVsbH0sIk1hcmdpbiI6eyIkaWQiOiI2NjAiLCJUb3AiOjAuMCwiTGVmdCI6MC4wLCJSaWdodCI6MC4wLCJCb3R0b20iOjAuMH0sIlBhZGRpbmciOnsiJGlkIjoiNjYxIiwiVG9wIjowLjAsIkxlZnQiOjAuMCwiUmlnaHQiOjAuMCwiQm90dG9tIjowLjB9LCJCYWNrZ3JvdW5kIjpudWxsLCJJc1Zpc2libGUiOnRydWUsIldpZHRoIjowLjAsIkhlaWdodCI6MC4wLCJCb3JkZXJTdHlsZSI6bnVsbCwiUGFyZW50U3R5bGUiOm51bGx9LCJTaGFwZVN0eWxlIjp7IiRpZCI6IjY2MiIsIk1hcmdpbiI6eyIkaWQiOiI2NjMiLCJUb3AiOjAuMCwiTGVmdCI6NC4wLCJSaWdodCI6NC4wLCJCb3R0b20iOjAuMH0sIlBhZGRpbmciOnsiJGlkIjoiNjY0IiwiVG9wIjowLjAsIkxlZnQiOjAuMCwiUmlnaHQiOjAuMCwiQm90dG9tIjowLjB9LCJCYWNrZ3JvdW5kIjp7IiRpZCI6IjY2NSIsIkNvbG9yIjp7IiRpZCI6IjY2NiIsIkEiOjI1NSwiUiI6MTUwLCJHIjoyMTQsIkIiOjY2fX0sIklzVmlzaWJsZSI6dHJ1ZSwiV2lkdGgiOjE2MC42MTAzMjEwNDQ5MjE4OCwiSGVpZ2h0IjoxMy41NzYzNzc4Njg2NTIzNDQsIkJvcmRlclN0eWxlIjp7IiRpZCI6IjY2NyIsIkxpbmVDb2xvciI6eyIkaWQiOiI2NjgiLCIkdHlwZSI6Ik5MUkUuQ29tbW9uLkRvbS5Tb2xpZENvbG9yQnJ1c2gsIE5MUkUuQ29tbW9uIiwiQ29sb3IiOnsiJGlkIjoiNjY5IiwiQSI6MjU1LCJSIjoyNTUsIkciOjAsIkIiOjB9fSwiTGluZVdlaWdodCI6MC4wLCJMaW5lVHlwZSI6MCwiUGFyZW50U3R5bGUiOm51bGx9LCJQYXJlbnRTdHlsZSI6bnVsbH0sIlRpdGxlU3R5bGUiOnsiJGlkIjoiNjcwIiwiRm9udFNldHRpbmdzIjp7IiRpZCI6IjY3MSIsIkZvbnRTaXplIjo4LCJGb250TmFtZSI6IkNhbGlicmkiLCJJc0JvbGQiOnRydWUsIklzSXRhbGljIjpmYWxzZSwiSXNVbmRlcmxpbmVkIjpmYWxzZSwiUGFyZW50U3R5bGUiOm51bGx9LCJBdXRvU2l6ZSI6MCwiRm9yZWdyb3VuZCI6eyIkaWQiOiI2NzIiLCJDb2xvciI6eyIkaWQiOiI2NzMiLCJBIjoyNTUsIlIiOjAsIkciOjAsIkIiOjB9fSwiTWF4V2lkdGgiOjcyMC4wLCJNYXhIZWlnaHQiOiJJbmZpbml0eSIsIlNtYXJ0Rm9yZWdyb3VuZElzQWN0aXZlIjpmYWxzZSwiSG9yaXpvbnRhbEFsaWdubWVudCI6MiwiVmVydGljYWxBbGlnbm1lbnQiOjAsIlNtYXJ0Rm9yZWdyb3VuZCI6bnVsbCwiQmFja2dyb3VuZEZpbGxUeXBlIjowLCJNYXJnaW4iOnsiJGlkIjoiNjc0IiwiVG9wIjowLjAsIkxlZnQiOjAuMCwiUmlnaHQiOjAuMCwiQm90dG9tIjowLjB9LCJQYWRkaW5nIjp7IiRpZCI6IjY3NSIsIlRvcCI6MC4wLCJMZWZ0IjowLjAsIlJpZ2h0IjowLjAsIkJvdHRvbSI6MC4wfSwiQmFja2dyb3VuZCI6eyIkaWQiOiI2NzYiLCJDb2xvciI6eyIkaWQiOiI2NzciLCJBIjowLCJSIjoyNTUsIkciOjI1NSwiQiI6MjU1fX0sIklzVmlzaWJsZSI6dHJ1ZSwiV2lkdGgiOjAuMCwiSGVpZ2h0IjowLjAsIkJvcmRlclN0eWxlIjp7IiRpZCI6IjY3OCIsIkxpbmVDb2xvciI6bnVsbCwiTGluZVdlaWdodCI6MC4wLCJMaW5lVHlwZSI6MCwiUGFyZW50U3R5bGUiOm51bGx9LCJQYXJlbnRTdHlsZSI6bnVsbH0sIkRhdGVTdHlsZSI6eyIkaWQiOiI2NzkiLCJGb250U2V0dGluZ3MiOnsiJGlkIjoiNjgwIiwiRm9udFNpemUiOjEwLCJGb250TmFtZSI6IkNhbGlicmkiLCJJc0JvbGQiOnRydWUsIklzSXRhbGljIjpmYWxzZSwiSXNVbmRlcmxpbmVkIjpmYWxzZSwiUGFyZW50U3R5bGUiOm51bGx9LCJBdXRvU2l6ZSI6MiwiRm9yZWdyb3VuZCI6eyIkaWQiOiI2ODEiLCJDb2xvciI6eyIkaWQiOiI2ODIiLCJBIjoyNTUsIlIiOjksIkciOjMzLCJCIjo1OX19LCJNYXhXaWR0aCI6ODkuNjU4NDI0Mzc3NDQxNCwiTWF4SGVpZ2h0IjoiSW5maW5pdHkiLCJTbWFydEZvcmVncm91bmRJc0FjdGl2ZSI6ZmFsc2UsIkhvcml6b250YWxBbGlnbm1lbnQiOjAsIlZlcnRpY2FsQWxpZ25tZW50IjowLCJTbWFydEZvcmVncm91bmQiOm51bGwsIkJhY2tncm91bmRGaWxsVHlwZSI6MCwiTWFyZ2luIjp7IiRpZCI6IjY4MyIsIlRvcCI6MC4wLCJMZWZ0IjowLjAsIlJpZ2h0IjowLjAsIkJvdHRvbSI6MC4wfSwiUGFkZGluZyI6eyIkaWQiOiI2ODQiLCJUb3AiOjAuMCwiTGVmdCI6MC4wLCJSaWdodCI6MC4wLCJCb3R0b20iOjAuMH0sIkJhY2tncm91bmQiOnsiJGlkIjoiNjg1IiwiQ29sb3IiOnsiJGlkIjoiNjg2IiwiQSI6MCwiUiI6MjU1LCJHIjoyNTUsIkIiOjI1NX19LCJJc1Zpc2libGUiOmZhbHNlLCJXaWR0aCI6MC4wLCJIZWlnaHQiOjAuMCwiQm9yZGVyU3R5bGUiOnsiJGlkIjoiNjg3IiwiTGluZUNvbG9yIjpudWxsLCJMaW5lV2VpZ2h0IjowLjAsIkxpbmVUeXBlIjowLCJQYXJlbnRTdHlsZSI6bnVsbH0sIlBhcmVudFN0eWxlIjpudWxsfSwiRGF0ZUZvcm1hdCI6eyIkaWQiOiI2OD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jg5IiwiRm9ybWF0IjowLCJJc1Zpc2libGUiOmZhbHNlLCJMYXN0S25vd25WaXNpYmlsaXR5U3RhdGUiOmZhbHNlfSwiSXNWaXNpYmxlIjp0cnVlLCJWYXJpYW5jZVN0eWxlIjp7IiRpZCI6IjY5MCIsIlRleHRTdHlsZSI6eyIkaWQiOiI2OTEiLCJGb250U2V0dGluZ3MiOnsiJGlkIjoiNjkyIiwiRm9udFNpemUiOjExLCJGb250TmFtZSI6IkNhbGlicmkiLCJJc0JvbGQiOmZhbHNlLCJJc0l0YWxpYyI6ZmFsc2UsIklzVW5kZXJsaW5lZCI6ZmFsc2UsIlBhcmVudFN0eWxlIjpudWxsfSwiQXV0b1NpemUiOjAsIkZvcmVncm91bmQiOnsiJGlkIjoiNjkzIiwiQ29sb3IiOnsiJGlkIjoiNjk0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Y5NSIsIlRvcCI6MC4wLCJMZWZ0IjowLjAsIlJpZ2h0IjowLjAsIkJvdHRvbSI6MC4wfSwiUGFkZGluZyI6eyIkaWQiOiI2OTYiLCJUb3AiOjAuMCwiTGVmdCI6MC4wLCJSaWdodCI6MC4wLCJCb3R0b20iOjAuMH0sIkJhY2tncm91bmQiOnsiJGlkIjoiNjk3IiwiQ29sb3IiOnsiJGlkIjoiNjk4IiwiQSI6MCwiUiI6MCwiRyI6MCwiQiI6MH19LCJJc1Zpc2libGUiOnRydWUsIldpZHRoIjowLjAsIkhlaWdodCI6MC4wLCJCb3JkZXJTdHlsZSI6eyIkaWQiOiI2OTkiLCJMaW5lQ29sb3IiOm51bGwsIkxpbmVXZWlnaHQiOjAuMCwiTGluZVR5cGUiOjAsIlBhcmVudFN0eWxlIjpudWxsfSwiUGFyZW50U3R5bGUiOm51bGx9LCJQYXJlbnRTdHlsZSI6bnVsbH0sIlBhcmVudFN0eWxlIjpudWxsfSwiSW5kZXgiOjAsIlNtYXJ0RHVyYXRpb25BY3RpdmF0ZWQiOmZhbHNlLCJEYXRlRm9ybWF0Ijp7IiRyZWYiOiI2ODgifSwiV2Vla051bWJlcmluZyI6eyIkaWQiOiI3MDAiLCJGb3JtYXQiOjAsIklzVmlzaWJsZSI6ZmFsc2UsIkxhc3RLbm93blZpc2liaWxpdHlTdGF0ZSI6ZmFsc2V9LCJCYXNlbGluZURhdGEiOnsiJGlkIjoiNzAxIiwiU3RhcnREYXRlIjoiMjAyNi0wNS0wNFQwMDowMDowMCIsIkVuZERhdGUiOiIyMDI2LTA1LTMxVDIzOjU5OjAwIn0sIklkIjoiYWQ5YjM3YWYtYTM1Ni00Y2ZhLTkyMDAtNWVkYTM1MGFkZWQ4IiwiSW1wb3J0SWQiOm51bGwsIlRpdGxlIjoiT3BlbiBXaW5kb3ciLCJOb3RlIjpudWxsLCJIeXBlcmxpbmsiOnsiJGlkIjoiNzAyIiwiQWRkcmVzcyI6IiIsIlN1YkFkZHJlc3MiOiIifSwiSXNDaGFuZ2VkIjpmYWxzZSwiSXNOZXciOmZhbHNlfSx7IiRpZCI6IjcwMyIsIkdyb3VwTmFtZSI6bnVsbCwiU3RhcnREYXRlIjoiMjAyNi0wNi0wMVQwMDowMDowMFoiLCJFbmREYXRlIjoiMjAyNi0wNi0zMFQyMzo1OTowMFoiLCJQZXJjZW50YWdlQ29tcGxldGUiOm51bGwsIlN0eWxlIjp7IiRpZCI6IjcwNCIsIlNoYXBlIjoxLCJTaGFwZVRoaWNrbmVzcyI6MCwiRHVyYXRpb25Gb3JtYXQiOjAsIkluY2x1ZGVOb25Xb3JraW5nRGF5c0luRHVyYXRpb24iOmZhbHNlLCJQZXJjZW50YWdlQ29tcGxldGVTdHlsZSI6eyIkaWQiOiI3MDUiLCJGb250U2V0dGluZ3MiOnsiJGlkIjoiNzA2IiwiRm9udFNpemUiOjEwLCJGb250TmFtZSI6IkNhbGlicmkiLCJJc0JvbGQiOmZhbHNlLCJJc0l0YWxpYyI6ZmFsc2UsIklzVW5kZXJsaW5lZCI6ZmFsc2UsIlBhcmVudFN0eWxlIjpudWxsfSwiQXV0b1NpemUiOjAsIkZvcmVncm91bmQiOnsiJGlkIjoiNzA3IiwiQ29sb3IiOnsiJGlkIjoiNzA4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7IiRpZCI6IjcxMSIsIkNvbG9yIjp7IiRpZCI6IjcxMiIsIkEiOjg5LCJSIjowLCJHIjowLCJCIjowfX0sIklzVmlzaWJsZSI6dHJ1ZSwiV2lkdGgiOjAuMCwiSGVpZ2h0IjowLjAsIkJvcmRlclN0eWxlIjp7IiRpZCI6IjcxMyIsIkxpbmVDb2xvciI6bnVsbCwiTGluZVdlaWdodCI6MC4wLCJMaW5lVHlwZSI6MCwiUGFyZW50U3R5bGUiOm51bGx9LCJQYXJlbnRTdHlsZSI6bnVsbH0sIkR1cmF0aW9uU3R5bGUiOnsiJGlkIjoiNzE0IiwiRm9udFNldHRpbmdzIjp7IiRpZCI6IjcxNSIsIkZvbnRTaXplIjoxMCwiRm9udE5hbWUiOiJDYWxpYnJpIiwiSXNCb2xkIjpmYWxzZSwiSXNJdGFsaWMiOnRydWUsIklzVW5kZXJsaW5lZCI6ZmFsc2UsIlBhcmVudFN0eWxlIjpudWxsfSwiQXV0b1NpemUiOjAsIkZvcmVncm91bmQiOnsiJGlkIjoiNzE2IiwiQ29sb3IiOnsiJGlkIjoiNzE3IiwiQSI6MjU1LCJSIjoxMTUsIkciOjExNSwiQiI6MTE1fX0sIk1heFdpZHRoIjoyMDAuMCwiTWF4SGVpZ2h0IjoiSW5maW5pdHkiLCJTbWFydEZvcmVncm91bmRJc0FjdGl2ZSI6ZmFsc2UsIkhvcml6b250YWxBbGlnbm1lbnQiOjAsIlZlcnRpY2FsQWxpZ25tZW50IjowLCJTbWFydEZvcmVncm91bmQiOm51bGwsIkJhY2tncm91bmRGaWxsVHlwZSI6MCwiTWFyZ2luIjp7IiRpZCI6IjcxOCIsIlRvcCI6MC4wLCJMZWZ0IjowLjAsIlJpZ2h0IjowLjAsIkJvdHRvbSI6MC4wfSwiUGFkZGluZyI6eyIkaWQiOiI3MTkiLCJUb3AiOjAuMCwiTGVmdCI6MC4wLCJSaWdodCI6MC4wLCJCb3R0b20iOjAuMH0sIkJhY2tncm91bmQiOnsiJGlkIjoiNzIwIiwiQ29sb3IiOnsiJGlkIjoiNzIxIiwiQSI6ODksIlIiOjAsIkciOjAsIkIiOjB9fSwiSXNWaXNpYmxlIjp0cnVlLCJXaWR0aCI6MC4wLCJIZWlnaHQiOjAuMCwiQm9yZGVyU3R5bGUiOnsiJGlkIjoiNzIyIiwiTGluZUNvbG9yIjpudWxsLCJMaW5lV2VpZ2h0IjowLjAsIkxpbmVUeXBlIjowLCJQYXJlbnRTdHlsZSI6bnVsbH0sIlBhcmVudFN0eWxlIjpudWxsfSwiSG9yaXpvbnRhbENvbm5lY3RvclN0eWxlIjp7IiRpZCI6IjcyMyIsIkxpbmVDb2xvciI6eyIkaWQiOiI3MjQiLCIkdHlwZSI6Ik5MUkUuQ29tbW9uLkRvbS5Tb2xpZENvbG9yQnJ1c2gsIE5MUkUuQ29tbW9uIiwiQ29sb3IiOnsiJGlkIjoiNzI1IiwiQSI6MjU1LCJSIjoyMDQsIkciOjIwNCwiQiI6MjA0fX0sIkxpbmVXZWlnaHQiOjEuMCwiTGluZVR5cGUiOjAsIlBhcmVudFN0eWxlIjpudWxsfSwiVmVydGljYWxDb25uZWN0b3JTdHlsZSI6eyIkaWQiOiI3MjYiLCJMaW5lQ29sb3IiOnsiJGlkIjoiNzI3IiwiJHR5cGUiOiJOTFJFLkNvbW1vbi5Eb20uU29saWRDb2xvckJydXNoLCBOTFJFLkNvbW1vbiIsIkNvbG9yIjp7IiRpZCI6IjcyOCIsIkEiOjI1NSwiUiI6MjA0LCJHIjoyMDQsIkIiOjIwNH19LCJMaW5lV2VpZ2h0IjowLjAsIkxpbmVUeXBlIjowLCJQYXJlbnRTdHlsZSI6bnVsbH0sIk1hcmdpbiI6bnVsbCwiU3RhcnREYXRlUG9zaXRpb24iOjAsIkVuZERhdGVQb3NpdGlvbiI6MCwiRGF0ZUlzVmlzaWJsZSI6dHJ1ZSwiVGl0bGVQb3NpdGlvbiI6MywiRHVyYXRpb25Qb3NpdGlvbiI6NiwiUGVyY2VudGFnZUNvbXBsZXRlZFBvc2l0aW9uIjoyLCJWYXJpYW5jZVBvc2l0aW9uIjo2LCJTcGFjaW5nIjoxMCwiSXNCZWxvd1RpbWViYW5kIjpmYWxzZSwiUGVyY2VudGFnZUNvbXBsZXRlU2hhcGVPcGFjaXR5IjozNSwiQmFzZWxpbmVTdHlsZSI6eyIkaWQiOiI3MjkiLCJTaGFwZVN0eWxlIjp7IiRpZCI6IjczMCIsIk1hcmdpbiI6eyIkaWQiOiI3MzEiLCJUb3AiOjAuMCwiTGVmdCI6MC4wLCJSaWdodCI6MC4wLCJCb3R0b20iOjAuMH0sIlBhZGRpbmciOnsiJGlkIjoiNzMyIiwiVG9wIjowLjAsIkxlZnQiOjAuMCwiUmlnaHQiOjAuMCwiQm90dG9tIjowLjB9LCJCYWNrZ3JvdW5kIjp7IiRpZCI6IjczMyIsIkNvbG9yIjp7IiRpZCI6IjczNCIsIkEiOjE1MywiUiI6MCwiRyI6MCwiQiI6MH19LCJJc1Zpc2libGUiOnRydWUsIldpZHRoIjowLjAsIkhlaWdodCI6MC4wLCJCb3JkZXJTdHlsZSI6bnVsbCwiUGFyZW50U3R5bGUiOm51bGx9LCJNYXJnaW4iOnsiJGlkIjoiNzM1IiwiVG9wIjowLjAsIkxlZnQiOjAuMCwiUmlnaHQiOjAuMCwiQm90dG9tIjowLjB9LCJQYWRkaW5nIjp7IiRpZCI6IjczNiIsIlRvcCI6MC4wLCJMZWZ0IjowLjAsIlJpZ2h0IjowLjAsIkJvdHRvbSI6MC4wfSwiQmFja2dyb3VuZCI6bnVsbCwiSXNWaXNpYmxlIjp0cnVlLCJXaWR0aCI6MC4wLCJIZWlnaHQiOjAuMCwiQm9yZGVyU3R5bGUiOm51bGwsIlBhcmVudFN0eWxlIjpudWxsfSwiU2hhcGVTdHlsZSI6eyIkaWQiOiI3MzciLCJNYXJnaW4iOnsiJGlkIjoiNzM4IiwiVG9wIjowLjAsIkxlZnQiOjQuMCwiUmlnaHQiOjQuMCwiQm90dG9tIjowLjB9LCJQYWRkaW5nIjp7IiRpZCI6IjczOSIsIlRvcCI6MC4wLCJMZWZ0IjowLjAsIlJpZ2h0IjowLjAsIkJvdHRvbSI6MC4wfSwiQmFja2dyb3VuZCI6eyIkaWQiOiI3NDAiLCJDb2xvciI6eyIkaWQiOiI3NDEiLCJBIjoyNTUsIlIiOjE1MCwiRyI6MjE0LCJCIjo2Nn19LCJJc1Zpc2libGUiOnRydWUsIldpZHRoIjowLjAsIkhlaWdodCI6MTAuMCwiQm9yZGVyU3R5bGUiOnsiJGlkIjoiNzQyIiwiTGluZUNvbG9yIjp7IiRpZCI6Ijc0MyIsIiR0eXBlIjoiTkxSRS5Db21tb24uRG9tLlNvbGlkQ29sb3JCcnVzaCwgTkxSRS5Db21tb24iLCJDb2xvciI6eyIkaWQiOiI3NDQiLCJBIjoyNTUsIlIiOjI1NSwiRyI6MCwiQiI6MH19LCJMaW5lV2VpZ2h0IjowLjAsIkxpbmVUeXBlIjowLCJQYXJlbnRTdHlsZSI6bnVsbH0sIlBhcmVudFN0eWxlIjpudWxsfSwiVGl0bGVTdHlsZSI6eyIkaWQiOiI3NDUiLCJGb250U2V0dGluZ3MiOnsiJGlkIjoiNzQ2IiwiRm9udFNpemUiOjgsIkZvbnROYW1lIjoiQ2FsaWJyaSIsIklzQm9sZCI6dHJ1ZSwiSXNJdGFsaWMiOmZhbHNlLCJJc1VuZGVybGluZWQiOmZhbHNlLCJQYXJlbnRTdHlsZSI6bnVsbH0sIkF1dG9TaXplIjowLCJGb3JlZ3JvdW5kIjp7IiRpZCI6Ijc0NyIsIkNvbG9yIjp7IiRpZCI6Ijc0OCIsIkEiOjI1NSwiUiI6MCwiRyI6MCwiQiI6MH19LCJNYXhXaWR0aCI6NzIwLjAsIk1heEhlaWdodCI6IkluZmluaXR5IiwiU21hcnRGb3JlZ3JvdW5kSXNBY3RpdmUiOmZhbHNlLCJIb3Jpem9udGFsQWxpZ25tZW50IjoyLCJWZXJ0aWNhbEFsaWdubWVudCI6MCwiU21hcnRGb3JlZ3JvdW5kIjpudWxsLCJCYWNrZ3JvdW5kRmlsbFR5cGUiOjAsIk1hcmdpbiI6eyIkaWQiOiI3NDkiLCJUb3AiOjAuMCwiTGVmdCI6MC4wLCJSaWdodCI6MC4wLCJCb3R0b20iOjAuMH0sIlBhZGRpbmciOnsiJGlkIjoiNzUwIiwiVG9wIjowLjAsIkxlZnQiOjAuMCwiUmlnaHQiOjAuMCwiQm90dG9tIjowLjB9LCJCYWNrZ3JvdW5kIjp7IiRpZCI6Ijc1MSIsIkNvbG9yIjp7IiRpZCI6Ijc1MiIsIkEiOjAsIlIiOjI1NSwiRyI6MjU1LCJCIjoyNTV9fSwiSXNWaXNpYmxlIjp0cnVlLCJXaWR0aCI6MC4wLCJIZWlnaHQiOjAuMCwiQm9yZGVyU3R5bGUiOnsiJGlkIjoiNzUzIiwiTGluZUNvbG9yIjpudWxsLCJMaW5lV2VpZ2h0IjowLjAsIkxpbmVUeXBlIjowLCJQYXJlbnRTdHlsZSI6bnVsbH0sIlBhcmVudFN0eWxlIjpudWxsfSwiRGF0ZVN0eWxlIjp7IiRpZCI6Ijc1NCIsIkZvbnRTZXR0aW5ncyI6eyIkaWQiOiI3NTUiLCJGb250U2l6ZSI6MTAsIkZvbnROYW1lIjoiQ2FsaWJyaSIsIklzQm9sZCI6dHJ1ZSwiSXNJdGFsaWMiOmZhbHNlLCJJc1VuZGVybGluZWQiOmZhbHNlLCJQYXJlbnRTdHlsZSI6bnVsbH0sIkF1dG9TaXplIjowLCJGb3JlZ3JvdW5kIjp7IiRpZCI6Ijc1NiIsIkNvbG9yIjp7IiRpZCI6Ijc1NyIsIkEiOjI1NSwiUiI6OSwiRyI6MzMsIkIiOjU5fX0sIk1heFdpZHRoIjoyMDAuMCwiTWF4SGVpZ2h0IjoiSW5maW5pdHkiLCJTbWFydEZvcmVncm91bmRJc0FjdGl2ZSI6ZmFsc2UsIkhvcml6b250YWxBbGlnbm1lbnQiOjAsIlZlcnRpY2FsQWxpZ25tZW50IjowLCJTbWFydEZvcmVncm91bmQiOm51bGwsIkJhY2tncm91bmRGaWxsVHlwZSI6MCwiTWFyZ2luIjp7IiRpZCI6Ijc1OCIsIlRvcCI6MC4wLCJMZWZ0IjowLjAsIlJpZ2h0IjowLjAsIkJvdHRvbSI6MC4wfSwiUGFkZGluZyI6eyIkaWQiOiI3NTkiLCJUb3AiOjAuMCwiTGVmdCI6MC4wLCJSaWdodCI6MC4wLCJCb3R0b20iOjAuMH0sIkJhY2tncm91bmQiOnsiJGlkIjoiNzYwIiwiQ29sb3IiOnsiJGlkIjoiNzYxIiwiQSI6MCwiUiI6MjU1LCJHIjoyNTUsIkIiOjI1NX19LCJJc1Zpc2libGUiOmZhbHNlLCJXaWR0aCI6MC4wLCJIZWlnaHQiOjAuMCwiQm9yZGVyU3R5bGUiOnsiJGlkIjoiNzYyIiwiTGluZUNvbG9yIjpudWxsLCJMaW5lV2VpZ2h0IjowLjAsIkxpbmVUeXBlIjowLCJQYXJlbnRTdHlsZSI6bnVsbH0sIlBhcmVudFN0eWxlIjpudWxsfSwiRGF0ZUZvcm1hdCI6eyIkaWQiOiI3Nj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zY0IiwiRm9ybWF0IjowLCJJc1Zpc2libGUiOmZhbHNlLCJMYXN0S25vd25WaXNpYmlsaXR5U3RhdGUiOmZhbHNlfSwiSXNWaXNpYmxlIjp0cnVlLCJWYXJpYW5jZVN0eWxlIjp7IiRpZCI6Ijc2NSIsIlRleHRTdHlsZSI6eyIkaWQiOiI3NjYiLCJGb250U2V0dGluZ3MiOnsiJGlkIjoiNzY3IiwiRm9udFNpemUiOjExLCJGb250TmFtZSI6IkNhbGlicmkiLCJJc0JvbGQiOmZhbHNlLCJJc0l0YWxpYyI6ZmFsc2UsIklzVW5kZXJsaW5lZCI6ZmFsc2UsIlBhcmVudFN0eWxlIjpudWxsfSwiQXV0b1NpemUiOjAsIkZvcmVncm91bmQiOnsiJGlkIjoiNzY4IiwiQ29sb3IiOnsiJGlkIjoiNzY5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c3MCIsIlRvcCI6MC4wLCJMZWZ0IjowLjAsIlJpZ2h0IjowLjAsIkJvdHRvbSI6MC4wfSwiUGFkZGluZyI6eyIkaWQiOiI3NzEiLCJUb3AiOjAuMCwiTGVmdCI6MC4wLCJSaWdodCI6MC4wLCJCb3R0b20iOjAuMH0sIkJhY2tncm91bmQiOnsiJGlkIjoiNzcyIiwiQ29sb3IiOnsiJGlkIjoiNzczIiwiQSI6MCwiUiI6MCwiRyI6MCwiQiI6MH19LCJJc1Zpc2libGUiOnRydWUsIldpZHRoIjowLjAsIkhlaWdodCI6MC4wLCJCb3JkZXJTdHlsZSI6eyIkaWQiOiI3NzQiLCJMaW5lQ29sb3IiOm51bGwsIkxpbmVXZWlnaHQiOjAuMCwiTGluZVR5cGUiOjAsIlBhcmVudFN0eWxlIjpudWxsfSwiUGFyZW50U3R5bGUiOm51bGx9LCJQYXJlbnRTdHlsZSI6bnVsbH0sIlBhcmVudFN0eWxlIjpudWxsfSwiSW5kZXgiOjEsIlNtYXJ0RHVyYXRpb25BY3RpdmF0ZWQiOmZhbHNlLCJEYXRlRm9ybWF0Ijp7IiRyZWYiOiI3NjMifSwiV2Vla051bWJlcmluZyI6eyIkaWQiOiI3NzUiLCJGb3JtYXQiOjAsIklzVmlzaWJsZSI6ZmFsc2UsIkxhc3RLbm93blZpc2liaWxpdHlTdGF0ZSI6ZmFsc2V9LCJCYXNlbGluZURhdGEiOnsiJGlkIjoiNzc2IiwiU3RhcnREYXRlIjoiMjAyNi0wNi0wMVQwMDowMDowMCIsIkVuZERhdGUiOiIyMDI2LTA2LTMwVDIzOjU5OjAwIn0sIklkIjoiOGYyMzU5MjctZTgyZS00NDVjLTllYzItM2ZlZDYzOGQ5NTczIiwiSW1wb3J0SWQiOm51bGwsIlRpdGxlIjoiRGF0YSBWYWxpZGF0aW9uIiwiTm90ZSI6bnVsbCwiSHlwZXJsaW5rIjp7IiRpZCI6Ijc3NyIsIkFkZHJlc3MiOiIiLCJTdWJBZGRyZXNzIjoiIn0sIklzQ2hhbmdlZCI6ZmFsc2UsIklzTmV3IjpmYWxzZX0seyIkaWQiOiI3NzgiLCJHcm91cE5hbWUiOm51bGwsIlN0YXJ0RGF0ZSI6IjIwMjYtMDctMDFUMDA6MDA6MDAiLCJFbmREYXRlIjoiMjAyNi0wOS0xNVQyMzo1OTowMFoiLCJQZXJjZW50YWdlQ29tcGxldGUiOm51bGwsIlN0eWxlIjp7IiRpZCI6Ijc3OSIsIlNoYXBlIjoxLCJTaGFwZVRoaWNrbmVzcyI6MCwiRHVyYXRpb25Gb3JtYXQiOjAsIkluY2x1ZGVOb25Xb3JraW5nRGF5c0luRHVyYXRpb24iOmZhbHNlLCJQZXJjZW50YWdlQ29tcGxldGVTdHlsZSI6eyIkaWQiOiI3ODAiLCJGb250U2V0dGluZ3MiOnsiJGlkIjoiNzgxIiwiRm9udFNpemUiOjEwLCJGb250TmFtZSI6IkNhbGlicmkiLCJJc0JvbGQiOmZhbHNlLCJJc0l0YWxpYyI6ZmFsc2UsIklzVW5kZXJsaW5lZCI6ZmFsc2UsIlBhcmVudFN0eWxlIjpudWxsfSwiQXV0b1NpemUiOjAsIkZvcmVncm91bmQiOnsiJGlkIjoiNzgyIiwiQ29sb3IiOnsiJGlkIjoiNzgzIiwiQSI6MjU1LCJSIjoxOTIsIkciOjgwLCJCIjo3N319LCJNYXhXaWR0aCI6MjAwLjAsIk1heEhlaWdodCI6IkluZmluaXR5IiwiU21hcnRGb3JlZ3JvdW5kSXNBY3RpdmUiOmZhbHNlLCJIb3Jpem9udGFsQWxpZ25tZW50IjowLCJWZXJ0aWNhbEFsaWdubWVudCI6MCwiU21hcnRGb3JlZ3JvdW5kIjpudWxsLCJCYWNrZ3JvdW5kRmlsbFR5cGUiOjAsIk1hcmdpbiI6eyIkaWQiOiI3ODQiLCJUb3AiOjAuMCwiTGVmdCI6MC4wLCJSaWdodCI6MC4wLCJCb3R0b20iOjAuMH0sIlBhZGRpbmciOnsiJGlkIjoiNzg1IiwiVG9wIjowLjAsIkxlZnQiOjAuMCwiUmlnaHQiOjAuMCwiQm90dG9tIjowLjB9LCJCYWNrZ3JvdW5kIjp7IiRpZCI6Ijc4NiIsIkNvbG9yIjp7IiRpZCI6Ijc4NyIsIkEiOjg5LCJSIjowLCJHIjowLCJCIjowfX0sIklzVmlzaWJsZSI6dHJ1ZSwiV2lkdGgiOjAuMCwiSGVpZ2h0IjowLjAsIkJvcmRlclN0eWxlIjp7IiRpZCI6Ijc4OCIsIkxpbmVDb2xvciI6bnVsbCwiTGluZVdlaWdodCI6MC4wLCJMaW5lVHlwZSI6MCwiUGFyZW50U3R5bGUiOm51bGx9LCJQYXJlbnRTdHlsZSI6bnVsbH0sIkR1cmF0aW9uU3R5bGUiOnsiJGlkIjoiNzg5IiwiRm9udFNldHRpbmdzIjp7IiRpZCI6Ijc5MCIsIkZvbnRTaXplIjoxMCwiRm9udE5hbWUiOiJDYWxpYnJpIiwiSXNCb2xkIjpmYWxzZSwiSXNJdGFsaWMiOnRydWUsIklzVW5kZXJsaW5lZCI6ZmFsc2UsIlBhcmVudFN0eWxlIjpudWxsfSwiQXV0b1NpemUiOjAsIkZvcmVncm91bmQiOnsiJGlkIjoiNzkxIiwiQ29sb3IiOnsiJGlkIjoiNzkyIiwiQSI6MjU1LCJSIjoxMTUsIkciOjExNSwiQiI6MTE1fX0sIk1heFdpZHRoIjoyMDAuMCwiTWF4SGVpZ2h0IjoiSW5maW5pdHkiLCJTbWFydEZvcmVncm91bmRJc0FjdGl2ZSI6ZmFsc2UsIkhvcml6b250YWxBbGlnbm1lbnQiOjAsIlZlcnRpY2FsQWxpZ25tZW50IjowLCJTbWFydEZvcmVncm91bmQiOm51bGwsIkJhY2tncm91bmRGaWxsVHlwZSI6MCwiTWFyZ2luIjp7IiRpZCI6Ijc5MyIsIlRvcCI6MC4wLCJMZWZ0IjowLjAsIlJpZ2h0IjowLjAsIkJvdHRvbSI6MC4wfSwiUGFkZGluZyI6eyIkaWQiOiI3OTQiLCJUb3AiOjAuMCwiTGVmdCI6MC4wLCJSaWdodCI6MC4wLCJCb3R0b20iOjAuMH0sIkJhY2tncm91bmQiOnsiJGlkIjoiNzk1IiwiQ29sb3IiOnsiJGlkIjoiNzk2IiwiQSI6ODksIlIiOjAsIkciOjAsIkIiOjB9fSwiSXNWaXNpYmxlIjp0cnVlLCJXaWR0aCI6MC4wLCJIZWlnaHQiOjAuMCwiQm9yZGVyU3R5bGUiOnsiJGlkIjoiNzk3IiwiTGluZUNvbG9yIjpudWxsLCJMaW5lV2VpZ2h0IjowLjAsIkxpbmVUeXBlIjowLCJQYXJlbnRTdHlsZSI6bnVsbH0sIlBhcmVudFN0eWxlIjpudWxsfSwiSG9yaXpvbnRhbENvbm5lY3RvclN0eWxlIjp7IiRpZCI6Ijc5OCIsIkxpbmVDb2xvciI6eyIkaWQiOiI3OTkiLCIkdHlwZSI6Ik5MUkUuQ29tbW9uLkRvbS5Tb2xpZENvbG9yQnJ1c2gsIE5MUkUuQ29tbW9uIiwiQ29sb3IiOnsiJGlkIjoiODAwIiwiQSI6MjU1LCJSIjoyMDQsIkciOjIwNCwiQiI6MjA0fX0sIkxpbmVXZWlnaHQiOjEuMCwiTGluZVR5cGUiOjAsIlBhcmVudFN0eWxlIjpudWxsfSwiVmVydGljYWxDb25uZWN0b3JTdHlsZSI6eyIkaWQiOiI4MDEiLCJMaW5lQ29sb3IiOnsiJGlkIjoiODAyIiwiJHR5cGUiOiJOTFJFLkNvbW1vbi5Eb20uU29saWRDb2xvckJydXNoLCBOTFJFLkNvbW1vbiIsIkNvbG9yIjp7IiRpZCI6IjgwMyIsIkEiOjI1NSwiUiI6MjA0LCJHIjoyMDQsIkIiOjIwNH19LCJMaW5lV2VpZ2h0IjowLjAsIkxpbmVUeXBlIjowLCJQYXJlbnRTdHlsZSI6bnVsbH0sIk1hcmdpbiI6bnVsbCwiU3RhcnREYXRlUG9zaXRpb24iOjAsIkVuZERhdGVQb3NpdGlvbiI6MCwiRGF0ZUlzVmlzaWJsZSI6dHJ1ZSwiVGl0bGVQb3NpdGlvbiI6MywiRHVyYXRpb25Qb3NpdGlvbiI6NiwiUGVyY2VudGFnZUNvbXBsZXRlZFBvc2l0aW9uIjoyLCJWYXJpYW5jZVBvc2l0aW9uIjo2LCJTcGFjaW5nIjoxMCwiSXNCZWxvd1RpbWViYW5kIjpmYWxzZSwiUGVyY2VudGFnZUNvbXBsZXRlU2hhcGVPcGFjaXR5IjozNSwiQmFzZWxpbmVTdHlsZSI6eyIkaWQiOiI4MDQiLCJTaGFwZVN0eWxlIjp7IiRpZCI6IjgwNSIsIk1hcmdpbiI6eyIkaWQiOiI4MDYiLCJUb3AiOjAuMCwiTGVmdCI6MC4wLCJSaWdodCI6MC4wLCJCb3R0b20iOjAuMH0sIlBhZGRpbmciOnsiJGlkIjoiODA3IiwiVG9wIjowLjAsIkxlZnQiOjAuMCwiUmlnaHQiOjAuMCwiQm90dG9tIjowLjB9LCJCYWNrZ3JvdW5kIjp7IiRpZCI6IjgwOCIsIkNvbG9yIjp7IiRpZCI6IjgwOSIsIkEiOjE1MywiUiI6MCwiRyI6MCwiQiI6MH19LCJJc1Zpc2libGUiOnRydWUsIldpZHRoIjowLjAsIkhlaWdodCI6MC4wLCJCb3JkZXJTdHlsZSI6bnVsbCwiUGFyZW50U3R5bGUiOm51bGx9LCJNYXJnaW4iOnsiJGlkIjoiODEwIiwiVG9wIjowLjAsIkxlZnQiOjAuMCwiUmlnaHQiOjAuMCwiQm90dG9tIjowLjB9LCJQYWRkaW5nIjp7IiRpZCI6IjgxMSIsIlRvcCI6MC4wLCJMZWZ0IjowLjAsIlJpZ2h0IjowLjAsIkJvdHRvbSI6MC4wfSwiQmFja2dyb3VuZCI6bnVsbCwiSXNWaXNpYmxlIjp0cnVlLCJXaWR0aCI6MC4wLCJIZWlnaHQiOjAuMCwiQm9yZGVyU3R5bGUiOm51bGwsIlBhcmVudFN0eWxlIjpudWxsfSwiU2hhcGVTdHlsZSI6eyIkaWQiOiI4MTIiLCJNYXJnaW4iOnsiJGlkIjoiODEzIiwiVG9wIjowLjAsIkxlZnQiOjQuMCwiUmlnaHQiOjQuMCwiQm90dG9tIjowLjB9LCJQYWRkaW5nIjp7IiRpZCI6IjgxNCIsIlRvcCI6MC4wLCJMZWZ0IjowLjAsIlJpZ2h0IjowLjAsIkJvdHRvbSI6MC4wfSwiQmFja2dyb3VuZCI6eyIkaWQiOiI4MTUiLCJDb2xvciI6eyIkaWQiOiI4MTYiLCJBIjoyNTUsIlIiOjE1MCwiRyI6MjE0LCJCIjo2Nn19LCJJc1Zpc2libGUiOnRydWUsIldpZHRoIjowLjAsIkhlaWdodCI6MTAuMCwiQm9yZGVyU3R5bGUiOnsiJGlkIjoiODE3IiwiTGluZUNvbG9yIjp7IiRpZCI6IjgxOCIsIiR0eXBlIjoiTkxSRS5Db21tb24uRG9tLlNvbGlkQ29sb3JCcnVzaCwgTkxSRS5Db21tb24iLCJDb2xvciI6eyIkaWQiOiI4MTkiLCJBIjoyNTUsIlIiOjI1NSwiRyI6MCwiQiI6MH19LCJMaW5lV2VpZ2h0IjowLjAsIkxpbmVUeXBlIjowLCJQYXJlbnRTdHlsZSI6bnVsbH0sIlBhcmVudFN0eWxlIjpudWxsfSwiVGl0bGVTdHlsZSI6eyIkaWQiOiI4MjAiLCJGb250U2V0dGluZ3MiOnsiJGlkIjoiODIxIiwiRm9udFNpemUiOjgsIkZvbnROYW1lIjoiQ2FsaWJyaSIsIklzQm9sZCI6dHJ1ZSwiSXNJdGFsaWMiOmZhbHNlLCJJc1VuZGVybGluZWQiOmZhbHNlLCJQYXJlbnRTdHlsZSI6bnVsbH0sIkF1dG9TaXplIjowLCJGb3JlZ3JvdW5kIjp7IiRpZCI6IjgyMiIsIkNvbG9yIjp7IiRpZCI6IjgyMyIsIkEiOjI1NSwiUiI6MCwiRyI6MCwiQiI6MH19LCJNYXhXaWR0aCI6NzIwLjAsIk1heEhlaWdodCI6IkluZmluaXR5IiwiU21hcnRGb3JlZ3JvdW5kSXNBY3RpdmUiOmZhbHNlLCJIb3Jpem9udGFsQWxpZ25tZW50IjoyLCJWZXJ0aWNhbEFsaWdubWVudCI6MCwiU21hcnRGb3JlZ3JvdW5kIjpudWxsLCJCYWNrZ3JvdW5kRmlsbFR5cGUiOjAsIk1hcmdpbiI6eyIkaWQiOiI4MjQiLCJUb3AiOjAuMCwiTGVmdCI6MC4wLCJSaWdodCI6MC4wLCJCb3R0b20iOjAuMH0sIlBhZGRpbmciOnsiJGlkIjoiODI1IiwiVG9wIjowLjAsIkxlZnQiOjAuMCwiUmlnaHQiOjAuMCwiQm90dG9tIjowLjB9LCJCYWNrZ3JvdW5kIjp7IiRpZCI6IjgyNiIsIkNvbG9yIjp7IiRpZCI6IjgyNyIsIkEiOjAsIlIiOjI1NSwiRyI6MjU1LCJCIjoyNTV9fSwiSXNWaXNpYmxlIjp0cnVlLCJXaWR0aCI6MC4wLCJIZWlnaHQiOjAuMCwiQm9yZGVyU3R5bGUiOnsiJGlkIjoiODI4IiwiTGluZUNvbG9yIjpudWxsLCJMaW5lV2VpZ2h0IjowLjAsIkxpbmVUeXBlIjowLCJQYXJlbnRTdHlsZSI6bnVsbH0sIlBhcmVudFN0eWxlIjpudWxsfSwiRGF0ZVN0eWxlIjp7IiRpZCI6IjgyOSIsIkZvbnRTZXR0aW5ncyI6eyIkaWQiOiI4MzAiLCJGb250U2l6ZSI6MTAsIkZvbnROYW1lIjoiQ2FsaWJyaSIsIklzQm9sZCI6dHJ1ZSwiSXNJdGFsaWMiOmZhbHNlLCJJc1VuZGVybGluZWQiOmZhbHNlLCJQYXJlbnRTdHlsZSI6bnVsbH0sIkF1dG9TaXplIjowLCJGb3JlZ3JvdW5kIjp7IiRpZCI6IjgzMSIsIkNvbG9yIjp7IiRpZCI6IjgzMiIsIkEiOjI1NSwiUiI6OSwiRyI6MzMsIkIiOjU5fX0sIk1heFdpZHRoIjoyMDAuMCwiTWF4SGVpZ2h0IjoiSW5maW5pdHkiLCJTbWFydEZvcmVncm91bmRJc0FjdGl2ZSI6ZmFsc2UsIkhvcml6b250YWxBbGlnbm1lbnQiOjAsIlZlcnRpY2FsQWxpZ25tZW50IjowLCJTbWFydEZvcmVncm91bmQiOm51bGwsIkJhY2tncm91bmRGaWxsVHlwZSI6MCwiTWFyZ2luIjp7IiRpZCI6IjgzMyIsIlRvcCI6MC4wLCJMZWZ0IjowLjAsIlJpZ2h0IjowLjAsIkJvdHRvbSI6MC4wfSwiUGFkZGluZyI6eyIkaWQiOiI4MzQiLCJUb3AiOjAuMCwiTGVmdCI6MC4wLCJSaWdodCI6MC4wLCJCb3R0b20iOjAuMH0sIkJhY2tncm91bmQiOnsiJGlkIjoiODM1IiwiQ29sb3IiOnsiJGlkIjoiODM2IiwiQSI6MCwiUiI6MjU1LCJHIjoyNTUsIkIiOjI1NX19LCJJc1Zpc2libGUiOmZhbHNlLCJXaWR0aCI6MC4wLCJIZWlnaHQiOjAuMCwiQm9yZGVyU3R5bGUiOnsiJGlkIjoiODM3IiwiTGluZUNvbG9yIjpudWxsLCJMaW5lV2VpZ2h0IjowLjAsIkxpbmVUeXBlIjowLCJQYXJlbnRTdHlsZSI6bnVsbH0sIlBhcmVudFN0eWxlIjpudWxsfSwiRGF0ZUZvcm1hdCI6eyIkaWQiOiI4Mz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DM5IiwiRm9ybWF0IjowLCJJc1Zpc2libGUiOmZhbHNlLCJMYXN0S25vd25WaXNpYmlsaXR5U3RhdGUiOmZhbHNlfSwiSXNWaXNpYmxlIjp0cnVlLCJWYXJpYW5jZVN0eWxlIjp7IiRpZCI6Ijg0MCIsIlRleHRTdHlsZSI6eyIkaWQiOiI4NDEiLCJGb250U2V0dGluZ3MiOnsiJGlkIjoiODQyIiwiRm9udFNpemUiOjExLCJGb250TmFtZSI6IkNhbGlicmkiLCJJc0JvbGQiOmZhbHNlLCJJc0l0YWxpYyI6ZmFsc2UsIklzVW5kZXJsaW5lZCI6ZmFsc2UsIlBhcmVudFN0eWxlIjpudWxsfSwiQXV0b1NpemUiOjAsIkZvcmVncm91bmQiOnsiJGlkIjoiODQzIiwiQ29sb3IiOnsiJGlkIjoiODQ0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g0NSIsIlRvcCI6MC4wLCJMZWZ0IjowLjAsIlJpZ2h0IjowLjAsIkJvdHRvbSI6MC4wfSwiUGFkZGluZyI6eyIkaWQiOiI4NDYiLCJUb3AiOjAuMCwiTGVmdCI6MC4wLCJSaWdodCI6MC4wLCJCb3R0b20iOjAuMH0sIkJhY2tncm91bmQiOnsiJGlkIjoiODQ3IiwiQ29sb3IiOnsiJGlkIjoiODQ4IiwiQSI6MCwiUiI6MCwiRyI6MCwiQiI6MH19LCJJc1Zpc2libGUiOnRydWUsIldpZHRoIjowLjAsIkhlaWdodCI6MC4wLCJCb3JkZXJTdHlsZSI6eyIkaWQiOiI4NDkiLCJMaW5lQ29sb3IiOm51bGwsIkxpbmVXZWlnaHQiOjAuMCwiTGluZVR5cGUiOjAsIlBhcmVudFN0eWxlIjpudWxsfSwiUGFyZW50U3R5bGUiOm51bGx9LCJQYXJlbnRTdHlsZSI6bnVsbH0sIlBhcmVudFN0eWxlIjpudWxsfSwiSW5kZXgiOjIsIlNtYXJ0RHVyYXRpb25BY3RpdmF0ZWQiOmZhbHNlLCJEYXRlRm9ybWF0Ijp7IiRyZWYiOiI4MzgifSwiV2Vla051bWJlcmluZyI6eyIkaWQiOiI4NTAiLCJGb3JtYXQiOjAsIklzVmlzaWJsZSI6ZmFsc2UsIkxhc3RLbm93blZpc2liaWxpdHlTdGF0ZSI6ZmFsc2V9LCJCYXNlbGluZURhdGEiOnsiJGlkIjoiODUxIiwiU3RhcnREYXRlIjoiMjAyNi0wNy0wMVQwMDowMDowMCIsIkVuZERhdGUiOiIyMDI2LTA5LTE1VDIzOjU5OjAwIn0sIklkIjoiZDhjNTRiYTgtMTRkMi00YmZhLWJlYWMtNzVlMTQyOWY3ZWVhIiwiSW1wb3J0SWQiOm51bGwsIlRpdGxlIjoiQW5hbHlzaXMiLCJOb3RlIjpudWxsLCJIeXBlcmxpbmsiOnsiJGlkIjoiODUyIiwiQWRkcmVzcyI6IiIsIlN1YkFkZHJlc3MiOiIifSwiSXNDaGFuZ2VkIjpmYWxzZSwiSXNOZXciOmZhbHNlfSx7IiRpZCI6Ijg1MyIsIkdyb3VwTmFtZSI6bnVsbCwiU3RhcnREYXRlIjoiMjAyNi0wOS0xNlQwMDowMDowMFoiLCJFbmREYXRlIjoiMjAyNi0xMC0wMVQyMzo1OTowMFoiLCJQZXJjZW50YWdlQ29tcGxldGUiOm51bGwsIlN0eWxlIjp7IiRpZCI6Ijg1NCIsIlNoYXBlIjoxLCJTaGFwZVRoaWNrbmVzcyI6MSwiRHVyYXRpb25Gb3JtYXQiOjAsIkluY2x1ZGVOb25Xb3JraW5nRGF5c0luRHVyYXRpb24iOmZhbHNlLCJQZXJjZW50YWdlQ29tcGxldGVTdHlsZSI6eyIkaWQiOiI4NTUiLCJGb250U2V0dGluZ3MiOnsiJGlkIjoiODU2IiwiRm9udFNpemUiOjEwLCJGb250TmFtZSI6IkNhbGlicmkiLCJJc0JvbGQiOmZhbHNlLCJJc0l0YWxpYyI6ZmFsc2UsIklzVW5kZXJsaW5lZCI6ZmFsc2UsIlBhcmVudFN0eWxlIjpudWxsfSwiQXV0b1NpemUiOjAsIkZvcmVncm91bmQiOnsiJGlkIjoiODU3IiwiQ29sb3IiOnsiJGlkIjoiODU4IiwiQSI6MjU1LCJSIjoyMzgsIkciOjIzNiwiQiI6MjI1fX0sIk1heFdpZHRoIjoyMDAuMCwiTWF4SGVpZ2h0IjoiSW5maW5pdHkiLCJTbWFydEZvcmVncm91bmRJc0FjdGl2ZSI6ZmFsc2UsIkhvcml6b250YWxBbGlnbm1lbnQiOjEsIlZlcnRpY2FsQWxpZ25tZW50IjowLCJTbWFydEZvcmVncm91bmQiOm51bGwsIkJhY2tncm91bmRGaWxsVHlwZSI6MCwiTWFyZ2luIjp7IiRpZCI6Ijg1OSIsIlRvcCI6MC4wLCJMZWZ0IjowLjAsIlJpZ2h0IjowLjAsIkJvdHRvbSI6MC4wfSwiUGFkZGluZyI6eyIkaWQiOiI4NjAiLCJUb3AiOjAuMCwiTGVmdCI6MC4wLCJSaWdodCI6MC4wLCJCb3R0b20iOjAuMH0sIkJhY2tncm91bmQiOnsiJGlkIjoiODYxIiwiQ29sb3IiOnsiJGlkIjoiODYyIiwiQSI6ODksIlIiOjAsIkciOjAsIkIiOjB9fSwiSXNWaXNpYmxlIjp0cnVlLCJXaWR0aCI6MC4wLCJIZWlnaHQiOjAuMCwiQm9yZGVyU3R5bGUiOnsiJGlkIjoiODYzIiwiTGluZUNvbG9yIjpudWxsLCJMaW5lV2VpZ2h0IjowLjAsIkxpbmVUeXBlIjowLCJQYXJlbnRTdHlsZSI6bnVsbH0sIlBhcmVudFN0eWxlIjpudWxsfSwiRHVyYXRpb25TdHlsZSI6eyIkaWQiOiI4NjQiLCJGb250U2V0dGluZ3MiOnsiJGlkIjoiODY1IiwiRm9udFNpemUiOjEwLCJGb250TmFtZSI6IkNhbGlicmkiLCJJc0JvbGQiOmZhbHNlLCJJc0l0YWxpYyI6dHJ1ZSwiSXNVbmRlcmxpbmVkIjpmYWxzZSwiUGFyZW50U3R5bGUiOm51bGx9LCJBdXRvU2l6ZSI6MCwiRm9yZWdyb3VuZCI6eyIkaWQiOiI4NjYiLCJDb2xvciI6eyIkaWQiOiI4NjciLCJBIjoyNTUsIlIiOjExNSwiRyI6MTE1LCJCIjoxMTV9fSwiTWF4V2lkdGgiOjIwMC4wLCJNYXhIZWlnaHQiOiJJbmZpbml0eSIsIlNtYXJ0Rm9yZWdyb3VuZElzQWN0aXZlIjpmYWxzZSwiSG9yaXpvbnRhbEFsaWdubWVudCI6MCwiVmVydGljYWxBbGlnbm1lbnQiOjAsIlNtYXJ0Rm9yZWdyb3VuZCI6bnVsbCwiQmFja2dyb3VuZEZpbGxUeXBlIjowLCJNYXJnaW4iOnsiJGlkIjoiODY4IiwiVG9wIjowLjAsIkxlZnQiOjAuMCwiUmlnaHQiOjAuMCwiQm90dG9tIjowLjB9LCJQYWRkaW5nIjp7IiRpZCI6Ijg2OSIsIlRvcCI6MC4wLCJMZWZ0IjowLjAsIlJpZ2h0IjowLjAsIkJvdHRvbSI6MC4wfSwiQmFja2dyb3VuZCI6eyIkaWQiOiI4NzAiLCJDb2xvciI6eyIkaWQiOiI4NzEiLCJBIjo4OSwiUiI6MCwiRyI6MCwiQiI6MH19LCJJc1Zpc2libGUiOnRydWUsIldpZHRoIjowLjAsIkhlaWdodCI6MC4wLCJCb3JkZXJTdHlsZSI6eyIkaWQiOiI4NzIiLCJMaW5lQ29sb3IiOm51bGwsIkxpbmVXZWlnaHQiOjAuMCwiTGluZVR5cGUiOjAsIlBhcmVudFN0eWxlIjpudWxsfSwiUGFyZW50U3R5bGUiOm51bGx9LCJIb3Jpem9udGFsQ29ubmVjdG9yU3R5bGUiOnsiJGlkIjoiODczIiwiTGluZUNvbG9yIjp7IiRpZCI6Ijg3NCIsIiR0eXBlIjoiTkxSRS5Db21tb24uRG9tLlNvbGlkQ29sb3JCcnVzaCwgTkxSRS5Db21tb24iLCJDb2xvciI6eyIkaWQiOiI4NzUiLCJBIjoyNTUsIlIiOjIwNCwiRyI6MjA0LCJCIjoyMDR9fSwiTGluZVdlaWdodCI6MS4wLCJMaW5lVHlwZSI6MCwiUGFyZW50U3R5bGUiOm51bGx9LCJWZXJ0aWNhbENvbm5lY3RvclN0eWxlIjp7IiRpZCI6Ijg3NiIsIkxpbmVDb2xvciI6eyIkaWQiOiI4NzciLCIkdHlwZSI6Ik5MUkUuQ29tbW9uLkRvbS5Tb2xpZENvbG9yQnJ1c2gsIE5MUkUuQ29tbW9uIiwiQ29sb3IiOnsiJGlkIjoiODc4IiwiQSI6MjU1LCJSIjoyMDQsIkciOjIwNCwiQiI6MjA0fX0sIkxpbmVXZWlnaHQiOjEuMCwiTGluZVR5cGUiOjAsIlBhcmVudFN0eWxlIjpudWxsfSwiTWFyZ2luIjpudWxsLCJTdGFydERhdGVQb3NpdGlvbiI6MCwiRW5kRGF0ZVBvc2l0aW9uIjowLCJEYXRlSXNWaXNpYmxlIjp0cnVlLCJUaXRsZVBvc2l0aW9uIjozLCJEdXJhdGlvblBvc2l0aW9uIjo2LCJQZXJjZW50YWdlQ29tcGxldGVkUG9zaXRpb24iOjIsIlZhcmlhbmNlUG9zaXRpb24iOjYsIlNwYWNpbmciOjUsIklzQmVsb3dUaW1lYmFuZCI6ZmFsc2UsIlBlcmNlbnRhZ2VDb21wbGV0ZVNoYXBlT3BhY2l0eSI6MzUsIkJhc2VsaW5lU3R5bGUiOnsiJGlkIjoiODc5IiwiU2hhc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xNTMsIlIiOjAsIkciOjAsIkIiOjB9fSwiSXNWaXNpYmxlIjp0cnVlLCJXaWR0aCI6MC4wLCJIZWlnaHQiOjAuMCwiQm9yZGVyU3R5bGUiOm51bGwsIlBhcmVudFN0eWxlIjpudWxsfSwiTWFyZ2luIjp7IiRpZCI6Ijg4NSIsIlRvcCI6MC4wLCJMZWZ0IjowLjAsIlJpZ2h0IjowLjAsIkJvdHRvbSI6MC4wfSwiUGFkZGluZyI6eyIkaWQiOiI4ODYiLCJUb3AiOjAuMCwiTGVmdCI6MC4wLCJSaWdodCI6MC4wLCJCb3R0b20iOjAuMH0sIkJhY2tncm91bmQiOm51bGwsIklzVmlzaWJsZSI6dHJ1ZSwiV2lkdGgiOjAuMCwiSGVpZ2h0IjowLjAsIkJvcmRlclN0eWxlIjpudWxsLCJQYXJlbnRTdHlsZSI6bnVsbH0sIlNoYXBlU3R5bGUiOnsiJGlkIjoiODg3IiwiTWFyZ2luIjp7IiRpZCI6Ijg4OCIsIlRvcCI6MC4wLCJMZWZ0Ijo0LjAsIlJpZ2h0Ijo0LjAsIkJvdHRvbSI6MC4wfSwiUGFkZGluZyI6eyIkaWQiOiI4ODkiLCJUb3AiOjAuMCwiTGVmdCI6MC4wLCJSaWdodCI6MC4wLCJCb3R0b20iOjAuMH0sIkJhY2tncm91bmQiOnsiJGlkIjoiODkwIiwiQ29sb3IiOnsiJGlkIjoiODkxIiwiQSI6MjU1LCJSIjoxNTAsIkciOjIxNCwiQiI6NjZ9fSwiSXNWaXNpYmxlIjp0cnVlLCJXaWR0aCI6MC4wLCJIZWlnaHQiOjE2LjAsIkJvcmRlclN0eWxlIjp7IiRpZCI6Ijg5MiIsIkxpbmVDb2xvciI6eyIkaWQiOiI4OTMiLCIkdHlwZSI6Ik5MUkUuQ29tbW9uLkRvbS5Tb2xpZENvbG9yQnJ1c2gsIE5MUkUuQ29tbW9uIiwiQ29sb3IiOnsiJGlkIjoiODk0IiwiQSI6MjU1LCJSIjoyMzQsIkciOjIyLCJCIjozMH19LCJMaW5lV2VpZ2h0IjowLjAsIkxpbmVUeXBlIjowLCJQYXJlbnRTdHlsZSI6bnVsbH0sIlBhcmVudFN0eWxlIjpudWxsfSwiVGl0bGVTdHlsZSI6eyIkaWQiOiI4OTUiLCJGb250U2V0dGluZ3MiOnsiJGlkIjoiODk2IiwiRm9udFNpemUiOjgsIkZvbnROYW1lIjoiQ2FsaWJyaSIsIklzQm9sZCI6dHJ1ZSwiSXNJdGFsaWMiOmZhbHNlLCJJc1VuZGVybGluZWQiOmZhbHNlLCJQYXJlbnRTdHlsZSI6bnVsbH0sIkF1dG9TaXplIjowLCJGb3JlZ3JvdW5kIjp7IiRpZCI6Ijg5NyIsIkNvbG9yIjp7IiRpZCI6Ijg5OCIsIkEiOjI1NSwiUiI6MCwiRyI6MCwiQiI6MH19LCJNYXhXaWR0aCI6NTIzLjYzNjM2MzYzNjM2MzYzLCJNYXhIZWlnaHQiOiJJbmZpbml0eSIsIlNtYXJ0Rm9yZWdyb3VuZElzQWN0aXZlIjpmYWxzZSwiSG9yaXpvbnRhbEFsaWdubWVudCI6MiwiVmVydGljYWxBbGlnbm1lbnQiOjAsIlNtYXJ0Rm9yZWdyb3VuZCI6bnVsbCwiQmFja2dyb3VuZEZpbGxUeXBlIjowLCJNYXJnaW4iOnsiJGlkIjoiODk5IiwiVG9wIjowLjAsIkxlZnQiOjAuMCwiUmlnaHQiOjAuMCwiQm90dG9tIjowLjB9LCJQYWRkaW5nIjp7IiRpZCI6IjkwMCIsIlRvcCI6MC4wLCJMZWZ0IjowLjAsIlJpZ2h0IjowLjAsIkJvdHRvbSI6MC4wfSwiQmFja2dyb3VuZCI6eyIkaWQiOiI5MDEiLCJDb2xvciI6eyIkaWQiOiI5MDIiLCJBIjowLCJSIjoyNTUsIkciOjI1NSwiQiI6MjU1fX0sIklzVmlzaWJsZSI6dHJ1ZSwiV2lkdGgiOjAuMCwiSGVpZ2h0IjowLjAsIkJvcmRlclN0eWxlIjp7IiRpZCI6IjkwMyIsIkxpbmVDb2xvciI6bnVsbCwiTGluZVdlaWdodCI6MC4wLCJMaW5lVHlwZSI6MCwiUGFyZW50U3R5bGUiOm51bGx9LCJQYXJlbnRTdHlsZSI6bnVsbH0sIkRhdGVTdHlsZSI6eyIkaWQiOiI5MDQiLCJGb250U2V0dGluZ3MiOnsiJGlkIjoiOTA1IiwiRm9udFNpemUiOjEwLCJGb250TmFtZSI6IkNhbGlicmkiLCJJc0JvbGQiOnRydWUsIklzSXRhbGljIjpmYWxzZSwiSXNVbmRlcmxpbmVkIjpmYWxzZSwiUGFyZW50U3R5bGUiOm51bGx9LCJBdXRvU2l6ZSI6MCwiRm9yZWdyb3VuZCI6eyIkaWQiOiI5MDYiLCJDb2xvciI6eyIkaWQiOiI5MDciLCJBIjoyNTUsIlIiOjksIkciOjMzLCJCIjo1OX19LCJNYXhXaWR0aCI6MjAwLjAsIk1heEhlaWdodCI6IkluZmluaXR5IiwiU21hcnRGb3JlZ3JvdW5kSXNBY3RpdmUiOmZhbHNlLCJIb3Jpem9udGFsQWxpZ25tZW50IjowLCJWZXJ0aWNhbEFsaWdubWVudCI6MCwiU21hcnRGb3JlZ3JvdW5kIjpudWxsLCJCYWNrZ3JvdW5kRmlsbFR5cGUiOjAsIk1hcmdpbiI6eyIkaWQiOiI5MDgiLCJUb3AiOjAuMCwiTGVmdCI6MC4wLCJSaWdodCI6MC4wLCJCb3R0b20iOjAuMH0sIlBhZGRpbmciOnsiJGlkIjoiOTA5IiwiVG9wIjowLjAsIkxlZnQiOjAuMCwiUmlnaHQiOjAuMCwiQm90dG9tIjowLjB9LCJCYWNrZ3JvdW5kIjp7IiRpZCI6IjkxMCIsIkNvbG9yIjp7IiRpZCI6IjkxMSIsIkEiOjAsIlIiOjI1NSwiRyI6MjU1LCJCIjoyNTV9fSwiSXNWaXNpYmxlIjp0cnVlLCJXaWR0aCI6MC4wLCJIZWlnaHQiOjAuMCwiQm9yZGVyU3R5bGUiOnsiJGlkIjoiOTEyIiwiTGluZUNvbG9yIjpudWxsLCJMaW5lV2VpZ2h0IjowLjAsIkxpbmVUeXBlIjowLCJQYXJlbnRTdHlsZSI6bnVsbH0sIlBhcmVudFN0eWxlIjpudWxsfSwiRGF0ZUZvcm1hdCI6eyIkaWQiOiI5MT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TE0IiwiRm9ybWF0IjowLCJJc1Zpc2libGUiOmZhbHNlLCJMYXN0S25vd25WaXNpYmlsaXR5U3RhdGUiOmZhbHNlfSwiSXNWaXNpYmxlIjp0cnVlLCJWYXJpYW5jZVN0eWxlIjp7IiRpZCI6IjkxNSIsIlRleHRTdHlsZSI6eyIkaWQiOiI5MTYiLCJGb250U2V0dGluZ3MiOnsiJGlkIjoiOTE3IiwiRm9udFNpemUiOjExLCJGb250TmFtZSI6IkNhbGlicmkiLCJJc0JvbGQiOmZhbHNlLCJJc0l0YWxpYyI6ZmFsc2UsIklzVW5kZXJsaW5lZCI6ZmFsc2UsIlBhcmVudFN0eWxlIjpudWxsfSwiQXV0b1NpemUiOjAsIkZvcmVncm91bmQiOnsiJGlkIjoiOTE4IiwiQ29sb3IiOnsiJGlkIjoiOTE5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kyMCIsIlRvcCI6MC4wLCJMZWZ0IjowLjAsIlJpZ2h0IjowLjAsIkJvdHRvbSI6MC4wfSwiUGFkZGluZyI6eyIkaWQiOiI5MjEiLCJUb3AiOjAuMCwiTGVmdCI6MC4wLCJSaWdodCI6MC4wLCJCb3R0b20iOjAuMH0sIkJhY2tncm91bmQiOnsiJGlkIjoiOTIyIiwiQ29sb3IiOnsiJGlkIjoiOTIzIiwiQSI6MCwiUiI6MCwiRyI6MCwiQiI6MH19LCJJc1Zpc2libGUiOnRydWUsIldpZHRoIjowLjAsIkhlaWdodCI6MC4wLCJCb3JkZXJTdHlsZSI6eyIkaWQiOiI5MjQiLCJMaW5lQ29sb3IiOm51bGwsIkxpbmVXZWlnaHQiOjAuMCwiTGluZVR5cGUiOjAsIlBhcmVudFN0eWxlIjpudWxsfSwiUGFyZW50U3R5bGUiOm51bGx9LCJQYXJlbnRTdHlsZSI6bnVsbH0sIlBhcmVudFN0eWxlIjpudWxsfSwiSW5kZXgiOjQsIlNtYXJ0RHVyYXRpb25BY3RpdmF0ZWQiOmZhbHNlLCJEYXRlRm9ybWF0Ijp7IiRyZWYiOiI5MTMifSwiV2Vla051bWJlcmluZyI6eyIkaWQiOiI5MjUiLCJGb3JtYXQiOjAsIklzVmlzaWJsZSI6ZmFsc2UsIkxhc3RLbm93blZpc2liaWxpdHlTdGF0ZSI6ZmFsc2V9LCJCYXNlbGluZURhdGEiOnsiJGlkIjoiOTI2IiwiU3RhcnREYXRlIjoiMjAyNi0wOS0xNlQwMDowMDowMCIsIkVuZERhdGUiOiIyMDI2LTEwLTAxVDIzOjU5OjAwIn0sIklkIjoiNGU0OTU0MzItYmU3Ny00YTBlLTgxZTItYzJkOTdiMDhmNWVlIiwiSW1wb3J0SWQiOm51bGwsIlRpdGxlIjoiVXBkYXRlIE1hcmtldCBSZWdpc3RyYXRpb24iLCJOb3RlIjpudWxsLCJIeXBlcmxpbmsiOnsiJGlkIjoiOTI3IiwiQWRkcmVzcyI6IiIsIlN1YkFkZHJlc3MiOiIifSwiSXNDaGFuZ2VkIjpmYWxzZSwiSXNOZXciOmZhbHNlfSx7IiRpZCI6IjkyOCIsIkdyb3VwTmFtZSI6bnVsbCwiU3RhcnREYXRlIjoiMjAyNi0xMC0wMVQwMDowMDowMFoiLCJFbmREYXRlIjoiMjAyNi0xMS0zMFQyMzo1OTowMFoiLCJQZXJjZW50YWdlQ29tcGxldGUiOm51bGwsIlN0eWxlIjp7IiRpZCI6IjkyOSIsIlNoYXBlIjo2LCJTaGFwZVRoaWNrbmVzcyI6MSwiRHVyYXRpb25Gb3JtYXQiOjAsIkluY2x1ZGVOb25Xb3JraW5nRGF5c0luRHVyYXRpb24iOmZhbHNlLCJQZXJjZW50YWdlQ29tcGxldGVTdHlsZSI6eyIkaWQiOiI5MzAiLCJGb250U2V0dGluZ3MiOnsiJGlkIjoiOTMxIiwiRm9udFNpemUiOjEwLCJGb250TmFtZSI6IkNhbGlicmkiLCJJc0JvbGQiOmZhbHNlLCJJc0l0YWxpYyI6ZmFsc2UsIklzVW5kZXJsaW5lZCI6ZmFsc2UsIlBhcmVudFN0eWxlIjpudWxsfSwiQXV0b1NpemUiOjAsIkZvcmVncm91bmQiOnsiJGlkIjoiOTMyIiwiQ29sb3IiOnsiJGlkIjoiOTMzIiwiQSI6MjU1LCJSIjoyMzgsIkciOjIzNiwiQiI6MjI1fX0sIk1heFdpZHRoIjoyMDAuMCwiTWF4SGVpZ2h0IjoiSW5maW5pdHkiLCJTbWFydEZvcmVncm91bmRJc0FjdGl2ZSI6ZmFsc2UsIkhvcml6b250YWxBbGlnbm1lbnQiOjAsIlZlcnRpY2FsQWxpZ25tZW50IjowLCJTbWFydEZvcmVncm91bmQiOm51bGwsIkJhY2tncm91bmRGaWxsVHlwZSI6MCwiTWFyZ2luIjp7IiRpZCI6IjkzNCIsIlRvcCI6MC4wLCJMZWZ0IjowLjAsIlJpZ2h0IjowLjAsIkJvdHRvbSI6MC4wfSwiUGFkZGluZyI6eyIkaWQiOiI5MzUiLCJUb3AiOjAuMCwiTGVmdCI6MC4wLCJSaWdodCI6MC4wLCJCb3R0b20iOjAuMH0sIkJhY2tncm91bmQiOnsiJGlkIjoiOTM2IiwiQ29sb3IiOnsiJGlkIjoiOTM3IiwiQSI6ODksIlIiOjAsIkciOjAsIkIiOjB9fSwiSXNWaXNpYmxlIjp0cnVlLCJXaWR0aCI6MC4wLCJIZWlnaHQiOjAuMCwiQm9yZGVyU3R5bGUiOnsiJGlkIjoiOTM4IiwiTGluZUNvbG9yIjpudWxsLCJMaW5lV2VpZ2h0IjowLjAsIkxpbmVUeXBlIjowLCJQYXJlbnRTdHlsZSI6bnVsbH0sIlBhcmVudFN0eWxlIjpudWxsfSwiRHVyYXRpb25TdHlsZSI6eyIkaWQiOiI5MzkiLCJGb250U2V0dGluZ3MiOnsiJGlkIjoiOTQwIiwiRm9udFNpemUiOjEwLCJGb250TmFtZSI6IkNhbGlicmkiLCJJc0JvbGQiOmZhbHNlLCJJc0l0YWxpYyI6dHJ1ZSwiSXNVbmRlcmxpbmVkIjpmYWxzZSwiUGFyZW50U3R5bGUiOm51bGx9LCJBdXRvU2l6ZSI6MCwiRm9yZWdyb3VuZCI6eyIkaWQiOiI5NDEiLCJDb2xvciI6eyIkaWQiOiI5NDIiLCJBIjoyNTUsIlIiOjExNSwiRyI6MTE1LCJCIjoxMTV9fSwiTWF4V2lkdGgiOjIwMC4wLCJNYXhIZWlnaHQiOiJJbmZpbml0eSIsIlNtYXJ0Rm9yZWdyb3VuZElzQWN0aXZlIjpmYWxzZSwiSG9yaXpvbnRhbEFsaWdubWVudCI6MCwiVmVydGljYWxBbGlnbm1lbnQiOjAsIlNtYXJ0Rm9yZWdyb3VuZCI6bnVsbCwiQmFja2dyb3VuZEZpbGxUeXBlIjowLCJNYXJnaW4iOnsiJGlkIjoiOTQzIiwiVG9wIjowLjAsIkxlZnQiOjAuMCwiUmlnaHQiOjAuMCwiQm90dG9tIjowLjB9LCJQYWRkaW5nIjp7IiRpZCI6Ijk0NCIsIlRvcCI6MC4wLCJMZWZ0IjowLjAsIlJpZ2h0IjowLjAsIkJvdHRvbSI6MC4wfSwiQmFja2dyb3VuZCI6eyIkaWQiOiI5NDUiLCJDb2xvciI6eyIkaWQiOiI5NDYiLCJBIjo4OSwiUiI6MCwiRyI6MCwiQiI6MH19LCJJc1Zpc2libGUiOnRydWUsIldpZHRoIjowLjAsIkhlaWdodCI6MC4wLCJCb3JkZXJTdHlsZSI6eyIkaWQiOiI5NDciLCJMaW5lQ29sb3IiOm51bGwsIkxpbmVXZWlnaHQiOjAuMCwiTGluZVR5cGUiOjAsIlBhcmVudFN0eWxlIjpudWxsfSwiUGFyZW50U3R5bGUiOm51bGx9LCJIb3Jpem9udGFsQ29ubmVjdG9yU3R5bGUiOnsiJGlkIjoiOTQ4IiwiTGluZUNvbG9yIjp7IiRpZCI6Ijk0OSIsIiR0eXBlIjoiTkxSRS5Db21tb24uRG9tLlNvbGlkQ29sb3JCcnVzaCwgTkxSRS5Db21tb24iLCJDb2xvciI6eyIkaWQiOiI5NTAiLCJBIjoyNTUsIlIiOjIwNCwiRyI6MjA0LCJCIjoyMDR9fSwiTGluZVdlaWdodCI6MS4wLCJMaW5lVHlwZSI6MCwiUGFyZW50U3R5bGUiOm51bGx9LCJWZXJ0aWNhbENvbm5lY3RvclN0eWxlIjp7IiRpZCI6Ijk1MSIsIkxpbmVDb2xvciI6eyIkaWQiOiI5NTIiLCIkdHlwZSI6Ik5MUkUuQ29tbW9uLkRvbS5Tb2xpZENvbG9yQnJ1c2gsIE5MUkUuQ29tbW9uIiwiQ29sb3IiOnsiJGlkIjoiOTUzIiwiQSI6MjU1LCJSIjoxOTksIkciOjMyLCJCIjo0N319LCJMaW5lV2VpZ2h0IjowLjY2NjY2NjcsIkxpbmVUeXBlIjowLCJQYXJlbnRTdHlsZSI6bnVsbH0sIk1hcmdpbiI6bnVsbCwiU3RhcnREYXRlUG9zaXRpb24iOjAsIkVuZERhdGVQb3NpdGlvbiI6MCwiRGF0ZUlzVmlzaWJsZSI6dHJ1ZSwiVGl0bGVQb3NpdGlvbiI6MiwiRHVyYXRpb25Qb3NpdGlvbiI6NiwiUGVyY2VudGFnZUNvbXBsZXRlZFBvc2l0aW9uIjoyLCJWYXJpYW5jZVBvc2l0aW9uIjo2LCJTcGFjaW5nIjo1LCJJc0JlbG93VGltZWJhbmQiOmZhbHNlLCJQZXJjZW50YWdlQ29tcGxldGVTaGFwZU9wYWNpdHkiOjM1LCJCYXNlbGluZVN0eWxlIjp7IiRpZCI6Ijk1NCIsIlNoYXBlU3R5bGUiOnsiJGlkIjoiOTU1IiwiTWFyZ2luIjp7IiRpZCI6Ijk1NiIsIlRvcCI6MC4wLCJMZWZ0IjowLjAsIlJpZ2h0IjowLjAsIkJvdHRvbSI6MC4wfSwiUGFkZGluZyI6eyIkaWQiOiI5NTciLCJUb3AiOjAuMCwiTGVmdCI6MC4wLCJSaWdodCI6MC4wLCJCb3R0b20iOjAuMH0sIkJhY2tncm91bmQiOnsiJGlkIjoiOTU4IiwiQ29sb3IiOnsiJGlkIjoiOTU5IiwiQSI6MTUzLCJSIjowLCJHIjowLCJCIjowfX0sIklzVmlzaWJsZSI6dHJ1ZSwiV2lkdGgiOjAuMCwiSGVpZ2h0IjowLjAsIkJvcmRlclN0eWxlIjpudWxsLCJQYXJlbnRTdHlsZSI6bnVsbH0sIk1hcmdpbiI6eyIkaWQiOiI5NjAiLCJUb3AiOjAuMCwiTGVmdCI6MC4wLCJSaWdodCI6MC4wLCJCb3R0b20iOjAuMH0sIlBhZGRpbmciOnsiJGlkIjoiOTYxIiwiVG9wIjowLjAsIkxlZnQiOjAuMCwiUmlnaHQiOjAuMCwiQm90dG9tIjowLjB9LCJCYWNrZ3JvdW5kIjpudWxsLCJJc1Zpc2libGUiOnRydWUsIldpZHRoIjowLjAsIkhlaWdodCI6MC4wLCJCb3JkZXJTdHlsZSI6bnVsbCwiUGFyZW50U3R5bGUiOm51bGx9LCJTaGFwZVN0eWxlIjp7IiRpZCI6Ijk2MiIsIk1hcmdpbiI6eyIkaWQiOiI5NjMiLCJUb3AiOjAuMCwiTGVmdCI6NC4wLCJSaWdodCI6NC4wLCJCb3R0b20iOjAuMH0sIlBhZGRpbmciOnsiJGlkIjoiOTY0IiwiVG9wIjowLjAsIkxlZnQiOjAuMCwiUmlnaHQiOjAuMCwiQm90dG9tIjowLjB9LCJCYWNrZ3JvdW5kIjp7IiRpZCI6Ijk2NSIsIkNvbG9yIjp7IiRpZCI6Ijk2NiIsIkEiOjI1NSwiUiI6ODksIkciOjg5LCJCIjo4OX19LCJJc1Zpc2libGUiOnRydWUsIldpZHRoIjowLjAsIkhlaWdodCI6MTYuMCwiQm9yZGVyU3R5bGUiOnsiJGlkIjoiOTY3IiwiTGluZUNvbG9yIjp7IiRpZCI6Ijk2OCIsIiR0eXBlIjoiTkxSRS5Db21tb24uRG9tLlNvbGlkQ29sb3JCcnVzaCwgTkxSRS5Db21tb24iLCJDb2xvciI6eyIkaWQiOiI5NjkiLCJBIjoyNTUsIlIiOjI1NSwiRyI6MCwiQiI6MH19LCJMaW5lV2VpZ2h0IjowLjAsIkxpbmVUeXBlIjowLCJQYXJlbnRTdHlsZSI6bnVsbH0sIlBhcmVudFN0eWxlIjpudWxsfSwiVGl0bGVTdHlsZSI6eyIkaWQiOiI5NzAiLCJGb250U2V0dGluZ3MiOnsiJGlkIjoiOTcxIiwiRm9udFNpemUiOjgsIkZvbnROYW1lIjoiQ2FsaWJyaSIsIklzQm9sZCI6dHJ1ZSwiSXNJdGFsaWMiOmZhbHNlLCJJc1VuZGVybGluZWQiOmZhbHNlLCJQYXJlbnRTdHlsZSI6bnVsbH0sIkF1dG9TaXplIjowLCJGb3JlZ3JvdW5kIjp7IiRpZCI6Ijk3MiIsIkNvbG9yIjp7IiRpZCI6Ijk3MyIsIkEiOjI1NSwiUiI6MjU1LCJHIjoyNTUsIkIiOjI1NX19LCJNYXhXaWR0aCI6NTIzLjYzNjM2MzYzNjM2MzYzLCJNYXhIZWlnaHQiOiJJbmZpbml0eSIsIlNtYXJ0Rm9yZWdyb3VuZElzQWN0aXZlIjpmYWxzZSwiSG9yaXpvbnRhbEFsaWdubWVudCI6MSwiVmVydGljYWxBbGlnbm1lbnQiOjAsIlNtYXJ0Rm9yZWdyb3VuZCI6bnVsbCwiQmFja2dyb3VuZEZpbGxUeXBlIjowLCJNYXJnaW4iOnsiJGlkIjoiOTc0IiwiVG9wIjowLjAsIkxlZnQiOjAuMCwiUmlnaHQiOjAuMCwiQm90dG9tIjowLjB9LCJQYWRkaW5nIjp7IiRpZCI6Ijk3NSIsIlRvcCI6MC4wLCJMZWZ0IjowLjAsIlJpZ2h0IjowLjAsIkJvdHRvbSI6MC4wfSwiQmFja2dyb3VuZCI6eyIkaWQiOiI5NzYiLCJDb2xvciI6eyIkaWQiOiI5NzciLCJBIjowLCJSIjoyNTUsIkciOjI1NSwiQiI6MjU1fX0sIklzVmlzaWJsZSI6dHJ1ZSwiV2lkdGgiOjAuMCwiSGVpZ2h0IjowLjAsIkJvcmRlclN0eWxlIjp7IiRpZCI6Ijk3OCIsIkxpbmVDb2xvciI6bnVsbCwiTGluZVdlaWdodCI6MC4wLCJMaW5lVHlwZSI6MCwiUGFyZW50U3R5bGUiOm51bGx9LCJQYXJlbnRTdHlsZSI6bnVsbH0sIkRhdGVTdHlsZSI6eyIkaWQiOiI5NzkiLCJGb250U2V0dGluZ3MiOnsiJGlkIjoiOTgwIiwiRm9udFNpemUiOjEwLCJGb250TmFtZSI6IkNhbGlicmkiLCJJc0JvbGQiOnRydWUsIklzSXRhbGljIjpmYWxzZSwiSXNVbmRlcmxpbmVkIjpmYWxzZSwiUGFyZW50U3R5bGUiOm51bGx9LCJBdXRvU2l6ZSI6MiwiRm9yZWdyb3VuZCI6eyIkaWQiOiI5ODEiLCJDb2xvciI6eyIkaWQiOiI5ODIiLCJBIjoyNTUsIlIiOjksIkciOjMzLCJCIjo1OX19LCJNYXhXaWR0aCI6MTEwLjY2Mzc4MDIxMjQwMjM0LCJNYXhIZWlnaHQiOiJJbmZpbml0eSIsIlNtYXJ0Rm9yZWdyb3VuZElzQWN0aXZlIjpmYWxzZSwiSG9yaXpvbnRhbEFsaWdubWVudCI6MCwiVmVydGljYWxBbGlnbm1lbnQiOjAsIlNtYXJ0Rm9yZWdyb3VuZCI6bnVsbCwiQmFja2dyb3VuZEZpbGxUeXBlIjowLCJNYXJnaW4iOnsiJGlkIjoiOTgzIiwiVG9wIjowLjAsIkxlZnQiOjAuMCwiUmlnaHQiOjAuMCwiQm90dG9tIjowLjB9LCJQYWRkaW5nIjp7IiRpZCI6Ijk4NCIsIlRvcCI6MC4wLCJMZWZ0IjowLjAsIlJpZ2h0IjowLjAsIkJvdHRvbSI6MC4wfSwiQmFja2dyb3VuZCI6eyIkaWQiOiI5ODUiLCJDb2xvciI6eyIkaWQiOiI5ODYiLCJBIjowLCJSIjoyNTUsIkciOjI1NSwiQiI6MjU1fX0sIklzVmlzaWJsZSI6dHJ1ZSwiV2lkdGgiOjAuMCwiSGVpZ2h0IjowLjAsIkJvcmRlclN0eWxlIjp7IiRpZCI6Ijk4NyIsIkxpbmVDb2xvciI6bnVsbCwiTGluZVdlaWdodCI6MC4wLCJMaW5lVHlwZSI6MCwiUGFyZW50U3R5bGUiOm51bGx9LCJQYXJlbnRTdHlsZSI6bnVsbH0sIkRhdGVGb3JtYXQiOnsiJGlkIjoiOTg4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k4OSIsIkZvcm1hdCI6MCwiSXNWaXNpYmxlIjpmYWxzZSwiTGFzdEtub3duVmlzaWJpbGl0eVN0YXRlIjpmYWxzZX0sIklzVmlzaWJsZSI6dHJ1ZSwiVmFyaWFuY2VTdHlsZSI6eyIkaWQiOiI5OTAiLCJUZXh0U3R5bGUiOnsiJGlkIjoiOTkxIiwiRm9udFNldHRpbmdzIjp7IiRpZCI6Ijk5MiIsIkZvbnRTaXplIjoxMSwiRm9udE5hbWUiOiJDYWxpYnJpIiwiSXNCb2xkIjpmYWxzZSwiSXNJdGFsaWMiOmZhbHNlLCJJc1VuZGVybGluZWQiOmZhbHNlLCJQYXJlbnRTdHlsZSI6bnVsbH0sIkF1dG9TaXplIjowLCJGb3JlZ3JvdW5kIjp7IiRpZCI6Ijk5MyIsIkNvbG9yIjp7IiRpZCI6Ijk5NCIsIkEiOjI1NSwiUiI6MCwiRyI6MCwiQiI6MH19LCJNYXhXaWR0aCI6MjAwLjAsIk1heEhlaWdodCI6IkluZmluaXR5IiwiU21hcnRGb3JlZ3JvdW5kSXNBY3RpdmUiOmZhbHNlLCJIb3Jpem9udGFsQWxpZ25tZW50IjowLCJWZXJ0aWNhbEFsaWdubWVudCI6MSwiU21hcnRGb3JlZ3JvdW5kIjpudWxsLCJCYWNrZ3JvdW5kRmlsbFR5cGUiOjAsIk1hcmdpbiI6eyIkaWQiOiI5OTUiLCJUb3AiOjAuMCwiTGVmdCI6MC4wLCJSaWdodCI6MC4wLCJCb3R0b20iOjAuMH0sIlBhZGRpbmciOnsiJGlkIjoiOTk2IiwiVG9wIjowLjAsIkxlZnQiOjAuMCwiUmlnaHQiOjAuMCwiQm90dG9tIjowLjB9LCJCYWNrZ3JvdW5kIjp7IiRpZCI6Ijk5NyIsIkNvbG9yIjp7IiRpZCI6Ijk5OCIsIkEiOjAsIlIiOjAsIkciOjAsIkIiOjB9fSwiSXNWaXNpYmxlIjp0cnVlLCJXaWR0aCI6MC4wLCJIZWlnaHQiOjAuMCwiQm9yZGVyU3R5bGUiOnsiJGlkIjoiOTk5IiwiTGluZUNvbG9yIjpudWxsLCJMaW5lV2VpZ2h0IjowLjAsIkxpbmVUeXBlIjowLCJQYXJlbnRTdHlsZSI6bnVsbH0sIlBhcmVudFN0eWxlIjpudWxsfSwiUGFyZW50U3R5bGUiOm51bGx9LCJQYXJlbnRTdHlsZSI6bnVsbH0sIkluZGV4Ijo1LCJTbWFydER1cmF0aW9uQWN0aXZhdGVkIjpmYWxzZSwiRGF0ZUZvcm1hdCI6eyIkcmVmIjoiOTg4In0sIldlZWtOdW1iZXJpbmciOnsiJGlkIjoiMTAwMCIsIkZvcm1hdCI6MCwiSXNWaXNpYmxlIjpmYWxzZSwiTGFzdEtub3duVmlzaWJpbGl0eVN0YXRlIjpmYWxzZX0sIkJhc2VsaW5lRGF0YSI6eyIkaWQiOiIxMDAxIiwiU3RhcnREYXRlIjoiMjAyNi0xMC0wMVQwMDowMDowMCIsIkVuZERhdGUiOiIyMDI2LTExLTMwVDIzOjU5OjAwIn0sIklkIjoiMjVlNDE1ZGYtZTkxZS00OWMyLTk4YTktOGNiMjhiY2JkMjRkIiwiSW1wb3J0SWQiOm51bGwsIlRpdGxlIjoiUTMgMjAyNiIsIk5vdGUiOm51bGwsIkh5cGVybGluayI6eyIkaWQiOiIxMDAyIiwiQWRkcmVzcyI6IiIsIlN1YkFkZHJlc3MiOiIifSwiSXNDaGFuZ2VkIjpmYWxzZSwiSXNOZXciOmZhbHNlfSx7IiRpZCI6IjEwMDMiLCJHcm91cE5hbWUiOm51bGwsIlN0YXJ0RGF0ZSI6IjIwMjYtMTItMDFUMDA6MDA6MDBaIiwiRW5kRGF0ZSI6IjIwMjctMDMtMzFUMjM6NTk6MDBaIiwiUGVyY2VudGFnZUNvbXBsZXRlIjpudWxsLCJTdHlsZSI6eyIkaWQiOiIxMDA0IiwiU2hhcGUiOjYsIlNoYXBlVGhpY2tuZXNzIjoxLCJEdXJhdGlvbkZvcm1hdCI6MCwiSW5jbHVkZU5vbldvcmtpbmdEYXlzSW5EdXJhdGlvbiI6ZmFsc2UsIlBlcmNlbnRhZ2VDb21wbGV0ZVN0eWxlIjp7IiRpZCI6IjEwMDUiLCJGb250U2V0dGluZ3MiOnsiJGlkIjoiMTAwNiIsIkZvbnRTaXplIjoxMCwiRm9udE5hbWUiOiJDYWxpYnJpIiwiSXNCb2xkIjpmYWxzZSwiSXNJdGFsaWMiOmZhbHNlLCJJc1VuZGVybGluZWQiOmZhbHNlLCJQYXJlbnRTdHlsZSI6bnVsbH0sIkF1dG9TaXplIjowLCJGb3JlZ3JvdW5kIjp7IiRpZCI6IjEwMDciLCJDb2xvciI6eyIkaWQiOiIxMDA4IiwiQSI6MjU1LCJSIjoyMzgsIkciOjIzNiwiQiI6MjI1fX0sIk1heFdpZHRoIjoyMDAuMCwiTWF4SGVpZ2h0IjoiSW5maW5pdHkiLCJTbWFydEZvcmVncm91bmRJc0FjdGl2ZSI6ZmFsc2UsIkhvcml6b250YWxBbGlnbm1lbnQiOjAsIlZlcnRpY2FsQWxpZ25tZW50IjowLCJTbWFydEZvcmVncm91bmQiOm51bGwsIkJhY2tncm91bmRGaWxsVHlwZSI6MCwiTWFyZ2luIjp7IiRpZCI6IjEwMDkiLCJUb3AiOjAuMCwiTGVmdCI6MC4wLCJSaWdodCI6MC4wLCJCb3R0b20iOjAuMH0sIlBhZGRpbmciOnsiJGlkIjoiMTAxMCIsIlRvcCI6MC4wLCJMZWZ0IjowLjAsIlJpZ2h0IjowLjAsIkJvdHRvbSI6MC4wfSwiQmFja2dyb3VuZCI6eyIkaWQiOiIxMDExIiwiQ29sb3IiOnsiJGlkIjoiMTAxMiIsIkEiOjg5LCJSIjowLCJHIjowLCJCIjowfX0sIklzVmlzaWJsZSI6dHJ1ZSwiV2lkdGgiOjAuMCwiSGVpZ2h0IjowLjAsIkJvcmRlclN0eWxlIjp7IiRpZCI6IjEwMTMiLCJMaW5lQ29sb3IiOm51bGwsIkxpbmVXZWlnaHQiOjAuMCwiTGluZVR5cGUiOjAsIlBhcmVudFN0eWxlIjpudWxsfSwiUGFyZW50U3R5bGUiOm51bGx9LCJEdXJhdGlvblN0eWxlIjp7IiRpZCI6IjEwMTQiLCJGb250U2V0dGluZ3MiOnsiJGlkIjoiMTAxNSIsIkZvbnRTaXplIjoxMCwiRm9udE5hbWUiOiJDYWxpYnJpIiwiSXNCb2xkIjpmYWxzZSwiSXNJdGFsaWMiOnRydWUsIklzVW5kZXJsaW5lZCI6ZmFsc2UsIlBhcmVudFN0eWxlIjpudWxsfSwiQXV0b1NpemUiOjAsIkZvcmVncm91bmQiOnsiJGlkIjoiMTAxNiIsIkNvbG9yIjp7IiRpZCI6IjEwMTciLCJBIjoyNTUsIlIiOjExNSwiRyI6MTE1LCJCIjoxMTV9fSwiTWF4V2lkdGgiOjIwMC4wLCJNYXhIZWlnaHQiOiJJbmZpbml0eSIsIlNtYXJ0Rm9yZWdyb3VuZElzQWN0aXZlIjpmYWxzZSwiSG9yaXpvbnRhbEFsaWdubWVudCI6MCwiVmVydGljYWxBbGlnbm1lbnQiOjAsIlNtYXJ0Rm9yZWdyb3VuZCI6bnVsbCwiQmFja2dyb3VuZEZpbGxUeXBlIjowLCJNYXJnaW4iOnsiJGlkIjoiMTAxOCIsIlRvcCI6MC4wLCJMZWZ0IjowLjAsIlJpZ2h0IjowLjAsIkJvdHRvbSI6MC4wfSwiUGFkZGluZyI6eyIkaWQiOiIxMDE5IiwiVG9wIjowLjAsIkxlZnQiOjAuMCwiUmlnaHQiOjAuMCwiQm90dG9tIjowLjB9LCJCYWNrZ3JvdW5kIjp7IiRpZCI6IjEwMjAiLCJDb2xvciI6eyIkaWQiOiIxMDIxIiwiQSI6ODksIlIiOjAsIkciOjAsIkIiOjB9fSwiSXNWaXNpYmxlIjp0cnVlLCJXaWR0aCI6MC4wLCJIZWlnaHQiOjAuMCwiQm9yZGVyU3R5bGUiOnsiJGlkIjoiMTAyMiIsIkxpbmVDb2xvciI6bnVsbCwiTGluZVdlaWdodCI6MC4wLCJMaW5lVHlwZSI6MCwiUGFyZW50U3R5bGUiOm51bGx9LCJQYXJlbnRTdHlsZSI6bnVsbH0sIkhvcml6b250YWxDb25uZWN0b3JTdHlsZSI6eyIkaWQiOiIxMDIzIiwiTGluZUNvbG9yIjp7IiRpZCI6IjEwMjQiLCIkdHlwZSI6Ik5MUkUuQ29tbW9uLkRvbS5Tb2xpZENvbG9yQnJ1c2gsIE5MUkUuQ29tbW9uIiwiQ29sb3IiOnsiJGlkIjoiMTAyNSIsIkEiOjI1NSwiUiI6MjA0LCJHIjoyMDQsIkIiOjIwNH19LCJMaW5lV2VpZ2h0IjoxLjAsIkxpbmVUeXBlIjowLCJQYXJlbnRTdHlsZSI6bnVsbH0sIlZlcnRpY2FsQ29ubmVjdG9yU3R5bGUiOnsiJGlkIjoiMTAyNiIsIkxpbmVDb2xvciI6eyIkaWQiOiIxMDI3IiwiJHR5cGUiOiJOTFJFLkNvbW1vbi5Eb20uU29saWRDb2xvckJydXNoLCBOTFJFLkNvbW1vbiIsIkNvbG9yIjp7IiRpZCI6IjEwMjgiLCJBIjoyNTUsIlIiOjE5OSwiRyI6MzIsIkIiOjQ3fX0sIkxpbmVXZWlnaHQiOjAuNjY2NjY2NywiTGluZVR5cGUiOjAsIlBhcmVudFN0eWxlIjpudWxsfSwiTWFyZ2luIjpudWxsLCJTdGFydERhdGVQb3NpdGlvbiI6MCwiRW5kRGF0ZVBvc2l0aW9uIjowLCJEYXRlSXNWaXNpYmxlIjp0cnVlLCJUaXRsZVBvc2l0aW9uIjoyLCJEdXJhdGlvblBvc2l0aW9uIjo2LCJQZXJjZW50YWdlQ29tcGxldGVkUG9zaXRpb24iOjIsIlZhcmlhbmNlUG9zaXRpb24iOjYsIlNwYWNpbmciOjUsIklzQmVsb3dUaW1lYmFuZCI6ZmFsc2UsIlBlcmNlbnRhZ2VDb21wbGV0ZVNoYXBlT3BhY2l0eSI6MzUsIkJhc2VsaW5lU3R5bGUiOnsiJGlkIjoiMTAyOSIsIlNoYXBlU3R5bGUiOnsiJGlkIjoiMTAzMCIsIk1hcmdpbiI6eyIkaWQiOiIxMDMxIiwiVG9wIjowLjAsIkxlZnQiOjAuMCwiUmlnaHQiOjAuMCwiQm90dG9tIjowLjB9LCJQYWRkaW5nIjp7IiRpZCI6IjEwMzIiLCJUb3AiOjAuMCwiTGVmdCI6MC4wLCJSaWdodCI6MC4wLCJCb3R0b20iOjAuMH0sIkJhY2tncm91bmQiOnsiJGlkIjoiMTAzMyIsIkNvbG9yIjp7IiRpZCI6IjEwMzQiLCJBIjoxNTMsIlIiOjAsIkciOjAsIkIiOjB9fSwiSXNWaXNpYmxlIjp0cnVlLCJXaWR0aCI6MC4wLCJIZWlnaHQiOjAuMCwiQm9yZGVyU3R5bGUiOm51bGwsIlBhcmVudFN0eWxlIjpudWxsfSwiTWFyZ2luIjp7IiRpZCI6IjEwMzUiLCJUb3AiOjAuMCwiTGVmdCI6MC4wLCJSaWdodCI6MC4wLCJCb3R0b20iOjAuMH0sIlBhZGRpbmciOnsiJGlkIjoiMTAzNiIsIlRvcCI6MC4wLCJMZWZ0IjowLjAsIlJpZ2h0IjowLjAsIkJvdHRvbSI6MC4wfSwiQmFja2dyb3VuZCI6bnVsbCwiSXNWaXNpYmxlIjp0cnVlLCJXaWR0aCI6MC4wLCJIZWlnaHQiOjAuMCwiQm9yZGVyU3R5bGUiOm51bGwsIlBhcmVudFN0eWxlIjpudWxsfSwiU2hhcGVTdHlsZSI6eyIkaWQiOiIxMDM3IiwiTWFyZ2luIjp7IiRpZCI6IjEwMzgiLCJUb3AiOjAuMCwiTGVmdCI6NC4wLCJSaWdodCI6NC4wLCJCb3R0b20iOjAuMH0sIlBhZGRpbmciOnsiJGlkIjoiMTAzOSIsIlRvcCI6MC4wLCJMZWZ0IjowLjAsIlJpZ2h0IjowLjAsIkJvdHRvbSI6MC4wfSwiQmFja2dyb3VuZCI6eyIkaWQiOiIxMDQwIiwiQ29sb3IiOnsiJGlkIjoiMTA0MSIsIkEiOjI1NSwiUiI6ODksIkciOjg5LCJCIjo4OX19LCJJc1Zpc2libGUiOnRydWUsIldpZHRoIjowLjAsIkhlaWdodCI6MTYuMCwiQm9yZGVyU3R5bGUiOnsiJGlkIjoiMTA0MiIsIkxpbmVDb2xvciI6eyIkaWQiOiIxMDQzIiwiJHR5cGUiOiJOTFJFLkNvbW1vbi5Eb20uU29saWRDb2xvckJydXNoLCBOTFJFLkNvbW1vbiIsIkNvbG9yIjp7IiRpZCI6IjEwNDQiLCJBIjoyNTUsIlIiOjI1NSwiRyI6MCwiQiI6MH19LCJMaW5lV2VpZ2h0IjowLjAsIkxpbmVUeXBlIjowLCJQYXJlbnRTdHlsZSI6bnVsbH0sIlBhcmVudFN0eWxlIjpudWxsfSwiVGl0bGVTdHlsZSI6eyIkaWQiOiIxMDQ1IiwiRm9udFNldHRpbmdzIjp7IiRpZCI6IjEwNDYiLCJGb250U2l6ZSI6OCwiRm9udE5hbWUiOiJDYWxpYnJpIiwiSXNCb2xkIjp0cnVlLCJJc0l0YWxpYyI6ZmFsc2UsIklzVW5kZXJsaW5lZCI6ZmFsc2UsIlBhcmVudFN0eWxlIjpudWxsfSwiQXV0b1NpemUiOjAsIkZvcmVncm91bmQiOnsiJGlkIjoiMTA0NyIsIkNvbG9yIjp7IiRpZCI6IjEwNDgiLCJBIjoyNTUsIlIiOjI1NSwiRyI6MjU1LCJCIjoyNTV9fSwiTWF4V2lkdGgiOjUyMy42MzYzNjM2MzYzNjM2MywiTWF4SGVpZ2h0IjoiSW5maW5pdHkiLCJTbWFydEZvcmVncm91bmRJc0FjdGl2ZSI6ZmFsc2UsIkhvcml6b250YWxBbGlnbm1lbnQiOjEsIlZlcnRpY2FsQWxpZ25tZW50IjowLCJTbWFydEZvcmVncm91bmQiOm51bGwsIkJhY2tncm91bmRGaWxsVHlwZSI6MCwiTWFyZ2luIjp7IiRpZCI6IjEwNDkiLCJUb3AiOjAuMCwiTGVmdCI6MC4wLCJSaWdodCI6MC4wLCJCb3R0b20iOjAuMH0sIlBhZGRpbmciOnsiJGlkIjoiMTA1MCIsIlRvcCI6MC4wLCJMZWZ0IjowLjAsIlJpZ2h0IjowLjAsIkJvdHRvbSI6MC4wfSwiQmFja2dyb3VuZCI6eyIkaWQiOiIxMDUxIiwiQ29sb3IiOnsiJGlkIjoiMTA1MiIsIkEiOjAsIlIiOjI1NSwiRyI6MjU1LCJCIjoyNTV9fSwiSXNWaXNpYmxlIjp0cnVlLCJXaWR0aCI6MC4wLCJIZWlnaHQiOjAuMCwiQm9yZGVyU3R5bGUiOnsiJGlkIjoiMTA1MyIsIkxpbmVDb2xvciI6bnVsbCwiTGluZVdlaWdodCI6MC4wLCJMaW5lVHlwZSI6MCwiUGFyZW50U3R5bGUiOm51bGx9LCJQYXJlbnRTdHlsZSI6bnVsbH0sIkRhdGVTdHlsZSI6eyIkaWQiOiIxMDU0IiwiRm9udFNldHRpbmdzIjp7IiRpZCI6IjEwNTUiLCJGb250U2l6ZSI6MTAsIkZvbnROYW1lIjoiQ2FsaWJyaSIsIklzQm9sZCI6dHJ1ZSwiSXNJdGFsaWMiOmZhbHNlLCJJc1VuZGVybGluZWQiOmZhbHNlLCJQYXJlbnRTdHlsZSI6bnVsbH0sIkF1dG9TaXplIjoyLCJGb3JlZ3JvdW5kIjp7IiRpZCI6IjEwNTYiLCJDb2xvciI6eyIkaWQiOiIxMDU3IiwiQSI6MjU1LCJSIjo5LCJHIjozMywiQiI6NTl9fSwiTWF4V2lkdGgiOjExMC42NjM3ODAyMTI0MDIzNCwiTWF4SGVpZ2h0IjoiSW5maW5pdHkiLCJTbWFydEZvcmVncm91bmRJc0FjdGl2ZSI6ZmFsc2UsIkhvcml6b250YWxBbGlnbm1lbnQiOjAsIlZlcnRpY2FsQWxpZ25tZW50IjowLCJTbWFydEZvcmVncm91bmQiOm51bGwsIkJhY2tncm91bmRGaWxsVHlwZSI6MCwiTWFyZ2luIjp7IiRpZCI6IjEwNTgiLCJUb3AiOjAuMCwiTGVmdCI6MC4wLCJSaWdodCI6MC4wLCJCb3R0b20iOjAuMH0sIlBhZGRpbmciOnsiJGlkIjoiMTA1OSIsIlRvcCI6MC4wLCJMZWZ0IjowLjAsIlJpZ2h0IjowLjAsIkJvdHRvbSI6MC4wfSwiQmFja2dyb3VuZCI6eyIkaWQiOiIxMDYwIiwiQ29sb3IiOnsiJGlkIjoiMTA2MSIsIkEiOjAsIlIiOjI1NSwiRyI6MjU1LCJCIjoyNTV9fSwiSXNWaXNpYmxlIjp0cnVlLCJXaWR0aCI6MC4wLCJIZWlnaHQiOjAuMCwiQm9yZGVyU3R5bGUiOnsiJGlkIjoiMTA2MiIsIkxpbmVDb2xvciI6bnVsbCwiTGluZVdlaWdodCI6MC4wLCJMaW5lVHlwZSI6MCwiUGFyZW50U3R5bGUiOm51bGx9LCJQYXJlbnRTdHlsZSI6bnVsbH0sIkRhdGVGb3JtYXQiOnsiJGlkIjoiMTA2M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DY0IiwiRm9ybWF0IjowLCJJc1Zpc2libGUiOmZhbHNlLCJMYXN0S25vd25WaXNpYmlsaXR5U3RhdGUiOmZhbHNlfSwiSXNWaXNpYmxlIjpmYWxzZSwiVmFyaWFuY2VTdHlsZSI6eyIkaWQiOiIxMDY1IiwiVGV4dFN0eWxlIjp7IiRpZCI6IjEwNjYiLCJGb250U2V0dGluZ3MiOnsiJGlkIjoiMTA2NyIsIkZvbnRTaXplIjoxMSwiRm9udE5hbWUiOiJDYWxpYnJpIiwiSXNCb2xkIjpmYWxzZSwiSXNJdGFsaWMiOmZhbHNlLCJJc1VuZGVybGluZWQiOmZhbHNlLCJQYXJlbnRTdHlsZSI6bnVsbH0sIkF1dG9TaXplIjowLCJGb3JlZ3JvdW5kIjp7IiRpZCI6IjEwNjgiLCJDb2xvciI6eyIkaWQiOiIxMDY5IiwiQSI6MjU1LCJSIjowLCJHIjowLCJCIjowfX0sIk1heFdpZHRoIjoyMDAuMCwiTWF4SGVpZ2h0IjoiSW5maW5pdHkiLCJTbWFydEZvcmVncm91bmRJc0FjdGl2ZSI6ZmFsc2UsIkhvcml6b250YWxBbGlnbm1lbnQiOjAsIlZlcnRpY2FsQWxpZ25tZW50IjoxLCJTbWFydEZvcmVncm91bmQiOm51bGwsIkJhY2tncm91bmRGaWxsVHlwZSI6MCwiTWFyZ2luIjp7IiRpZCI6IjEwNzAiLCJUb3AiOjAuMCwiTGVmdCI6MC4wLCJSaWdodCI6MC4wLCJCb3R0b20iOjAuMH0sIlBhZGRpbmciOnsiJGlkIjoiMTA3MSIsIlRvcCI6MC4wLCJMZWZ0IjowLjAsIlJpZ2h0IjowLjAsIkJvdHRvbSI6MC4wfSwiQmFja2dyb3VuZCI6eyIkaWQiOiIxMDcyIiwiQ29sb3IiOnsiJGlkIjoiMTA3MyIsIkEiOjAsIlIiOjAsIkciOjAsIkIiOjB9fSwiSXNWaXNpYmxlIjp0cnVlLCJXaWR0aCI6MC4wLCJIZWlnaHQiOjAuMCwiQm9yZGVyU3R5bGUiOnsiJGlkIjoiMTA3NCIsIkxpbmVDb2xvciI6bnVsbCwiTGluZVdlaWdodCI6MC4wLCJMaW5lVHlwZSI6MCwiUGFyZW50U3R5bGUiOm51bGx9LCJQYXJlbnRTdHlsZSI6bnVsbH0sIlBhcmVudFN0eWxlIjpudWxsfSwiUGFyZW50U3R5bGUiOm51bGx9LCJJbmRleCI6NiwiU21hcnREdXJhdGlvbkFjdGl2YXRlZCI6ZmFsc2UsIkRhdGVGb3JtYXQiOnsiJHJlZiI6IjEwNjMifSwiV2Vla051bWJlcmluZyI6eyIkaWQiOiIxMDc1IiwiRm9ybWF0IjowLCJJc1Zpc2libGUiOmZhbHNlLCJMYXN0S25vd25WaXNpYmlsaXR5U3RhdGUiOmZhbHNlfSwiQmFzZWxpbmVEYXRhIjp7IiRpZCI6IjEwNzYiLCJTdGFydERhdGUiOiIyMDI2LTEyLTAxVDAwOjAwOjAwIiwiRW5kRGF0ZSI6IjIwMjctMDMtMzFUMjM6NTk6MDAifSwiSWQiOiIyZWE1Y2E3Yi04OGFkLTQ4MjktODIwOC04MGIzOWUwNDU1MTEiLCJJbXBvcnRJZCI6bnVsbCwiVGl0bGUiOiJRNCAyMDI2IiwiTm90ZSI6bnVsbCwiSHlwZXJsaW5rIjp7IiRpZCI6IjEwNzciLCJBZGRyZXNzIjoiIiwiU3ViQWRkcmVzcyI6IiJ9LCJJc0NoYW5nZWQiOmZhbHNlLCJJc05ldyI6ZmFsc2V9XSwiU3dpbWxhbmVzIjpbXSwiTXNQcm9qZWN0SXRlbXNUcmVlIjp7IiRpZCI6IjEwNzgiLCJSb290Ijp7IkltcG9ydElkIjpudWxsLCJJc0ltcG9ydGVkIjpmYWxzZSwiQ2hpbGRyZW4iOltdfX0sIk1ldGFkYXRhIjp7IiRpZCI6IjEwNzkiLCJTb3VyY2VUaGVtZSI6IntcIiRpZFwiOlwiMVwiLFwiSWRcIjpcImU5MmMyOGI1LWY0NGQtNDM1Yi1hY2VjLTQ4MDY4OTViNGU0Y1wiLFwiQ2F0ZWdvcnlcIjoyLFwiQ3VsdHVyZUluZm9OYW1lXCI6XCJlbi1VU1wiLFwiVmVyc2lvblwiOntcIiRpZFwiOlwiMlwiLFwiVGhlbWVEb21WZXJzaW9uXCI6XCIyLjEuMFwifSxcIlN0eWxlXCI6e1wiJGlkXCI6XCIzXCIsXCJUaW1lYmFuZFN0eWxlXCI6e1wiJGlkXCI6XCI0XCIsXCJSaWdodEVuZENhcHNTdHlsZVwiOntcIiRpZFwiOlwiNVwiLFwiRm9udFNldHRpbmdzXCI6e1wiJGlkXCI6XCI2XCIsXCJGb250U2l6ZVwiOjE4LFwiRm9udE5hbWVcIjpcIkNhbGlicmlcIixcIklzQm9sZFwiOnRydWUsXCJJc0l0YWxpY1wiOmZhbHNlLFwiSXNVbmRlcmxpbmVkXCI6ZmFsc2V9LFwiRm9yZWdyb3VuZFwiOntcIiRpZFwiOlwiN1wiLFwiQ29sb3JcIjp7XCIkaWRcIjpcIjhcIixcIkFcIjoyNTUsXCJSXCI6MTg5LFwiR1wiOjU4LFwiQlwiOjQ4fX0sXCJIb3Jpem9udGFsQWxpZ25tZW50XCI6MCxcIklzVmlzaWJsZVwiOmZhbHNlfSxcIkxlZnRFbmRDYXBzU3R5bGVcIjp7XCIkaWRcIjpcIjlcIixcIkZvbnRTZXR0aW5nc1wiOntcIiRpZFwiOlwiMTBcIixcIkZvbnRTaXplXCI6MTgsXCJGb250TmFtZVwiOlwiQ2FsaWJyaVwiLFwiSXNCb2xkXCI6dHJ1ZSxcIklzSXRhbGljXCI6ZmFsc2UsXCJJc1VuZGVybGluZWRcIjpmYWxzZX0sXCJGb3JlZ3JvdW5kXCI6e1wiJGlkXCI6XCIxMVwiLFwiQ29sb3JcIjp7XCIkaWRcIjpcIjEyXCIsXCJBXCI6MjU1LFwiUlwiOjE4OSxcIkdcIjo1OCxcIkJcIjo0OH19LFwiSG9yaXpvbnRhbEFsaWdubWVudFwiOjAsXCJJc1Zpc2libGVcIjpmYWxzZX0sXCJUb2RheU1hcmtlclN0eWxlXCI6e1wiJGlkXCI6XCIxM1wiLFwiVG9kYXlUZXh0U3R5bGVcIjp7XCIkaWRcIjpcIjE0XCIsXCJGb250U2V0dGluZ3NcIjp7XCIkaWRcIjpcIjE1XCIsXCJGb250U2l6ZVwiOjksXCJGb250TmFtZVwiOlwiQ2FsaWJyaVwiLFwiSXNCb2xkXCI6ZmFsc2UsXCJJc0l0YWxpY1wiOmZhbHNlLFwiSXNVbmRlcmxpbmVkXCI6ZmFsc2V9LFwiRm9yZWdyb3VuZFwiOntcIiRpZFwiOlwiMTZcIixcIkNvbG9yXCI6e1wiJGlkXCI6XCIxN1wiLFwiQVwiOjI1NSxcIlJcIjowLFwiR1wiOjAsXCJCXCI6MH19LFwiSG9yaXpvbnRhbEFsaWdubWVudFwiOjAsXCJJc1Zpc2libGVcIjp0cnVlfSxcIlRvZGF5TWFya2VyU2hhcGVTdHlsZVwiOntcIiRpZFwiOlwiMThcIixcIk1hcmdpblwiOntcIiRpZFwiOlwiMTlcIixcIlRvcFwiOjAuMCxcIkxlZnRcIjowLjAsXCJSaWdodFwiOjAuMCxcIkJvdHRvbVwiOjAuMH0sXCJQYWRkaW5nXCI6e1wiJGlkXCI6XCIyMFwiLFwiVG9wXCI6MC4wLFwiTGVmdFwiOjAuMCxcIlJpZ2h0XCI6MC4wLFwiQm90dG9tXCI6MC4wfSxcIkJhY2tncm91bmRcIjp7XCIkaWRcIjpcIjIxXCIsXCJDb2xvclwiOntcIiRpZFwiOlwiMjJcIixcIkFcIjoyNTUsXCJSXCI6MjU1LFwiR1wiOjAsXCJCXCI6MH19LFwiSXNWaXNpYmxlXCI6dHJ1ZSxcIldpZHRoXCI6MC4wLFwiSGVpZ2h0XCI6MC4wLFwiQm9yZGVyU3R5bGVcIjpudWxsfSxcIlRvZGF5TWFya2VyUG9zaXRpb25cIjozLFwiSXNWaXNpYmxlXCI6dHJ1ZX0sXCJTY2FsZVN0eWxlXCI6e1wiJGlkXCI6XCIyM1wiLFwiU2hvd1NlZ21lbnRTZXBhcmF0b3JzXCI6dHJ1ZSxcIlNlZ21lbnRTZXBhcmF0b3JPcGFjaXR5XCI6MzAsXCJTaGFwZVwiOjMsXCJTZWdtZW50VGV4dFN0eWxlXCI6e1wiJGlkXCI6XCIyNFwiLFwiRm9udFNldHRpbmdzXCI6e1wiJGlkXCI6XCIyNVwiLFwiRm9udFNpemVcIjoxMixcIkZvbnROYW1lXCI6XCJDYWxpYnJpXCIsXCJJc0JvbGRcIjpmYWxzZSxcIklzSXRhbGljXCI6ZmFsc2UsXCJJc1VuZGVybGluZWRcIjpmYWxzZX0sXCJGb3JlZ3JvdW5kXCI6e1wiJGlkXCI6XCIyNlwiLFwiQ29sb3JcIjp7XCIkaWRcIjpcIjI3XCIsXCJBXCI6MjU1LFwiUlwiOjI1NSxcIkdcIjoyNTUsXCJCXCI6MjU1fX0sXCJIb3Jpem9udGFsQWxpZ25tZW50XCI6MCxcIklzVmlzaWJsZVwiOnRydWV9LFwiU2hhcGVTdHlsZVwiOntcIiRpZFwiOlwiMjhcIixcIk1hcmdpblwiOntcIiRpZFwiOlwiMjlcIixcIlRvcFwiOjAuMCxcIkxlZnRcIjoxMC4wLFwiUmlnaHRcIjoxMC4wLFwiQm90dG9tXCI6MC4wfSxcIlBhZGRpbmdcIjp7XCIkaWRcIjpcIjMwXCIsXCJUb3BcIjozLjAsXCJMZWZ0XCI6MC4wLFwiUmlnaHRcIjowLjAsXCJCb3R0b21cIjozLjB9LFwiQmFja2dyb3VuZFwiOntcIiRpZFwiOlwiMzFcIixcIkNvbG9yXCI6e1wiJGlkXCI6XCIzMlwiLFwiQVwiOjI1NSxcIlJcIjowLFwiR1wiOjg5LFwiQlwiOjE1MH19LFwiSXNWaXNpYmxlXCI6dHJ1ZSxcIldpZHRoXCI6ODU4LjAsXCJIZWlnaHRcIjoyMC4wLFwiQm9yZGVyU3R5bGVcIjp7XCIkaWRcIjpcIjMzXCIsXCJMaW5lU3R5bGVcIjp7XCIkaWRcIjpcIjM0XCIsXCJMaW5lQ29sb3JcIjp7XCIkaWRcIjpcIjM1XCIsXCJDb2xvclwiOntcIiRpZFwiOlwiMzZcIixcIkFcIjoyNTUsXCJSXCI6MjU1LFwiR1wiOjAsXCJCXCI6MH19LFwiTGluZVdlaWdodFwiOjAuMCxcIkxpbmVUeXBlXCI6MH0sXCJJc1Zpc2libGVcIjpmYWxzZX19fSxcIkVsYXBzZWRUaW1lU3R5bGVcIjp7XCIkaWRcIjpcIjM3XCIsXCJFbGFwc2VkVGltZUJhY2tncm91bmRcIjp7XCIkaWRcIjpcIjM4XCIsXCJDb2xvclwiOntcIiRpZFwiOlwiMzlcIixcIkFcIjoxOTEsXCJSXCI6MjU1LFwiR1wiOjAsXCJCXCI6MH19LFwiRWxhcHNlZFRpbWVGb3JtYXRcIjoxLFwiSXNWaXNpYmxlXCI6dHJ1ZX0sXCJNYXJnaW5cIjp7XCIkaWRcIjpcIjQwXCIsXCJUb3BcIjowLjAsXCJMZWZ0XCI6MTAuMCxcIlJpZ2h0XCI6MTAuMCxcIkJvdHRvbVwiOjAuMH0sXCJQYWRkaW5nXCI6e1wiJGlkXCI6XCI0MVwiLFwiVG9wXCI6MC4wLFwiTGVmdFwiOjAuMCxcIlJpZ2h0XCI6MC4wLFwiQm90dG9tXCI6MC4wfSxcIkJhY2tncm91bmRcIjp7XCIkaWRcIjpcIjQyXCIsXCJDb2xvclwiOntcIiRpZFwiOlwiNDNcIixcIkFcIjoyNTUsXCJSXCI6MTE1LFwiR1wiOjExNSxcIkJcIjoxMTV9fSxcIklzVmlzaWJsZVwiOmZhbHNlLFwiV2lkdGhcIjowLjAsXCJIZWlnaHRcIjowLjAsXCJCb3JkZXJTdHlsZVwiOm51bGx9LFwiVGFza1N0eWxlXCI6e1wiJGlkXCI6XCI0NFwiLFwiU2hhcGVcIjo2LFwiU2hhcGVUaGlja25lc3NcIjoxLFwiRHVyYXRpb25Gb3JtYXRcIjowLFwiUGVyY2VudGFnZUNvbXBsZXRlVGV4dFN0eWxlXCI6e1wiJGlkXCI6XCI0NVwiLFwiRm9udFNldHRpbmdzXCI6e1wiJGlkXCI6XCI0NlwiLFwiRm9udFNpemVcIjoxMCxcIkZvbnROYW1lXCI6XCJDYWxpYnJpXCIsXCJJc0JvbGRcIjpmYWxzZSxcIklzSXRhbGljXCI6ZmFsc2UsXCJJc1VuZGVybGluZWRcIjpmYWxzZX0sXCJGb3JlZ3JvdW5kXCI6e1wiJGlkXCI6XCI0N1wiLFwiQ29sb3JcIjp7XCIkaWRcIjpcIjQ4XCIsXCJBXCI6MjU1LFwiUlwiOjE5MixcIkdcIjo4MCxcIkJcIjo3N319LFwiSG9yaXpvbnRhbEFsaWdubWVudFwiOjEsXCJJc1Zpc2libGVcIjp0cnVlfSxcIlBlcmNlbnRhZ2VDb21wbGV0ZUhpZ2hsaWdodFN0eWxlXCI6e1wiJGlkXCI6XCI0OVwiLFwiQmFja2dyb3VuZFwiOntcIiRpZFwiOlwiNTBcIixcIkNvbG9yXCI6e1wiJGlkXCI6XCI1MVwiLFwiQVwiOjg5LFwiUlwiOjAsXCJHXCI6MCxcIkJcIjowfX19LFwiRHVyYXRpb25TdHlsZVwiOntcIiRpZFwiOlwiNTJcIixcIkZvbnRTZXR0aW5nc1wiOntcIiRpZFwiOlwiNTNcIixcIkZvbnRTaXplXCI6MTAsXCJGb250TmFtZVwiOlwiQ2FsaWJyaVwiLFwiSXNCb2xkXCI6ZmFsc2UsXCJJc0l0YWxpY1wiOnRydWUsXCJJc1VuZGVybGluZWRcIjp0cnVlfSxcIkZvcmVncm91bmRcIjp7XCIkaWRcIjpcIjU0XCIsXCJDb2xvclwiOntcIiRpZFwiOlwiNTVcIixcIkFcIjoyNTUsXCJSXCI6MTE1LFwiR1wiOjExNSxcIkJcIjoxMTV9fSxcIkhvcml6b250YWxBbGlnbm1lbnRcIjowLFwiSXNWaXNpYmxlXCI6ZmFsc2V9LFwiSG9yaXpvbnRhbENvbm5lY3RvclN0eWxlXCI6e1wiJGlkXCI6XCI1NlwiLFwiTGluZVN0eWxlXCI6e1wiJGlkXCI6XCI1N1wiLFwiTGluZUNvbG9yXCI6e1wiJGlkXCI6XCI1OFwiLFwiQ29sb3JcIjp7XCIkaWRcIjpcIjU5XCIsXCJBXCI6MjU1LFwiUlwiOjIwNCxcIkdcIjoyMDQsXCJCXCI6MjA0fX0sXCJMaW5lV2VpZ2h0XCI6MS4wLFwiTGluZVR5cGVcIjowfSxcIklzVmlzaWJsZVwiOnRydWV9LFwiVmVydGljYWxDb25uZWN0b3JTdHlsZVwiOntcIiRpZFwiOlwiNjBcIixcIkxpbmVTdHlsZVwiOntcIiRpZFwiOlwiNjFcIixcIkxpbmVDb2xvclwiOntcIiRpZFwiOlwiNjJcIixcIkNvbG9yXCI6e1wiJGlkXCI6XCI2M1wiLFwiQVwiOjI1NSxcIlJcIjoyMDQsXCJHXCI6MjA0LFwiQlwiOjIwNH19LFwiTGluZVdlaWdodFwiOjEuMCxcIkxpbmVUeXBlXCI6MH0sXCJJc1Zpc2libGVcIjp0cnVlfSxcIk1hcmdpblwiOntcIiRpZFwiOlwiNjRcIixcIlRvcFwiOjAuMCxcIkxlZnRcIjowLjAsXCJSaWdodFwiOjAuMCxcIkJvdHRvbVwiOjAuMH0sXCJTdGFydERhdGVQb3NpdGlvblwiOjAsXCJFbmREYXRlUG9zaXRpb25cIjowLFwiVGl0bGVQb3NpdGlvblwiOjIsXCJEdXJhdGlvblBvc2l0aW9uXCI6MCxcIlBlcmNlbnRhZ2VDb21wbGV0ZWRQb3NpdGlvblwiOjIsXCJWYXJpYW5jZVBvc2l0aW9uXCI6MixcIlNwYWNpbmdcIjo1LFwiSXNCZWxvd1RpbWViYW5kXCI6ZmFsc2UsXCJCYXNlbGluZVN0eWxlXCI6e1wiJGlkXCI6XCI2NVwiLFwiQmFzZWxpbmVTaGFwZVN0eWxlXCI6e1wiJGlkXCI6XCI2NlwiLFwiTWFyZ2luXCI6e1wiJGlkXCI6XCI2N1wiLFwiVG9wXCI6MC4wLFwiTGVmdFwiOjAuMCxcIlJpZ2h0XCI6MC4wLFwiQm90dG9tXCI6MC4wfSxcIlBhZGRpbmdcIjp7XCIkaWRcIjpcIjY4XCIsXCJUb3BcIjowLjAsXCJMZWZ0XCI6MC4wLFwiUmlnaHRcIjowLjAsXCJCb3R0b21cIjowLjB9LFwiQmFja2dyb3VuZFwiOntcIiRpZFwiOlwiNjlcIixcIkNvbG9yXCI6e1wiJGlkXCI6XCI3MFwiLFwiQVwiOjE1MyxcIlJcIjowLFwiR1wiOjAsXCJCXCI6MH19LFwiSXNWaXNpYmxlXCI6ZmFsc2UsXCJXaWR0aFwiOjAuMCxcIkhlaWdodFwiOjAuMCxcIkJvcmRlclN0eWxlXCI6e1wiJGlkXCI6XCI3MVwiLFwiTGluZVN0eWxlXCI6e1wiJGlkXCI6XCI3MlwiLFwiTGluZUNvbG9yXCI6e1wiJGlkXCI6XCI3M1wiLFwiQ29sb3JcIjp7XCIkaWRcIjpcIjc0XCIsXCJBXCI6MjU1LFwiUlwiOjI1NSxcIkdcIjowLFwiQlwiOjB9fSxcIkxpbmVXZWlnaHRcIjoyLjAsXCJMaW5lVHlwZVwiOjB9LFwiSXNWaXNpYmxlXCI6ZmFsc2V9fX0sXCJTaGFwZVN0eWxlXCI6e1wiJGlkXCI6XCI3NVwiLFwiTWFyZ2luXCI6e1wiJGlkXCI6XCI3NlwiLFwiVG9wXCI6MC4wLFwiTGVmdFwiOjQuMCxcIlJpZ2h0XCI6NC4wLFwiQm90dG9tXCI6MC4wfSxcIlBhZGRpbmdcIjp7XCIkaWRcIjpcIjc3XCIsXCJUb3BcIjowLjAsXCJMZWZ0XCI6MC4wLFwiUmlnaHRcIjowLjAsXCJCb3R0b21cIjowLjB9LFwiQmFja2dyb3VuZFwiOntcIiRpZFwiOlwiNzhcIixcIkNvbG9yXCI6e1wiJGlkXCI6XCI3OVwiLFwiQVwiOjI1NSxcIlJcIjo4OSxcIkdcIjo4OSxcIkJcIjo4OX19LFwiSXNWaXNpYmxlXCI6dHJ1ZSxcIldpZHRoXCI6MC4wLFwiSGVpZ2h0XCI6MTYuMCxcIkJvcmRlclN0eWxlXCI6e1wiJGlkXCI6XCI4MFwiLFwiTGluZVN0eWxlXCI6e1wiJGlkXCI6XCI4MVwiLFwiTGluZUNvbG9yXCI6e1wiJGlkXCI6XCI4MlwiLFwiQ29sb3JcIjp7XCIkaWRcIjpcIjgzXCIsXCJBXCI6MjU1LFwiUlwiOjIzNCxcIkdcIjoyMixcIkJcIjozMH19LFwiTGluZVdlaWdodFwiOjIuMCxcIkxpbmVUeXBlXCI6MH0sXCJJc1Zpc2libGVcIjpmYWxzZX19LFwiVGl0bGVTdHlsZVwiOntcIiRpZFwiOlwiODRcIixcIkZvbnRTZXR0aW5nc1wiOntcIiRpZFwiOlwiODVcIixcIkZvbnRTaXplXCI6MTEsXCJGb250TmFtZVwiOlwiQ2FsaWJyaVwiLFwiSXNCb2xkXCI6ZmFsc2UsXCJJc0l0YWxpY1wiOmZhbHNlLFwiSXNVbmRlcmxpbmVkXCI6ZmFsc2V9LFwiRm9yZWdyb3VuZFwiOntcIiRpZFwiOlwiODZcIixcIkNvbG9yXCI6e1wiJGlkXCI6XCI4N1wiLFwiQVwiOjI1NSxcIlJcIjoyNTUsXCJHXCI6MjU1LFwiQlwiOjI1NX19LFwiSG9yaXpvbnRhbEFsaWdubWVudFwiOjEsXCJJc1Zpc2libGVcIjp0cnVlfSxcIkRhdGVTdHlsZVwiOntcIiRpZFwiOlwiODhcIixcIkZvbnRTZXR0aW5nc1wiOntcIiRpZFwiOlwiODlcIixcIkZvbnRTaXplXCI6MTAsXCJGb250TmFtZVwiOlwiQ2FsaWJyaVwiLFwiSXNCb2xkXCI6dHJ1ZSxcIklzSXRhbGljXCI6ZmFsc2UsXCJJc1VuZGVybGluZWRcIjpmYWxzZX0sXCJGb3JlZ3JvdW5kXCI6e1wiJGlkXCI6XCI5MFwiLFwiQ29sb3JcIjp7XCIkaWRcIjpcIjkxXCIsXCJBXCI6MjU1LFwiUlwiOjksXCJHXCI6MzMsXCJCXCI6NTl9fSxcIkhvcml6b250YWxBbGlnbm1lbnRcIjowLFwiSXNWaXNpYmxlXCI6dHJ1ZX0sXCJEYXRlRm9ybWF0XCI6e1wiJGlkXCI6XCI5Ml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5M1wiLFwiRm9ybWF0XCI6MCxcIklzVmlzaWJsZVwiOmZhbHNlLFwiTGFzdEtub3duVmlzaWJpbGl0eVN0YXRlXCI6ZmFsc2V9LFwiVmFyaWFuY2VTdHlsZVwiOntcIiRpZFwiOlwiOTRcIixcIlZhcmlhbmNlVGV4dFN0eWxlXCI6e1wiJGlkXCI6XCI5NVwiLFwiRm9udFNldHRpbmdzXCI6e1wiJGlkXCI6XCI5NlwiLFwiRm9udFNpemVcIjoxMCxcIkZvbnROYW1lXCI6XCJDYWxpYnJpXCIsXCJJc0JvbGRcIjpmYWxzZSxcIklzSXRhbGljXCI6ZmFsc2UsXCJJc1VuZGVybGluZWRcIjpmYWxzZX0sXCJGb3JlZ3JvdW5kXCI6e1wiJGlkXCI6XCI5N1wiLFwiQ29sb3JcIjp7XCIkaWRcIjpcIjk4XCIsXCJBXCI6MjU1LFwiUlwiOjAsXCJHXCI6MCxcIkJcIjowfX0sXCJIb3Jpem9udGFsQWxpZ25tZW50XCI6MCxcIklzVmlzaWJsZVwiOmZhbHNlfX19LFwiTWlsZXN0b25lU3R5bGVcIjp7XCIkaWRcIjpcIjk5XCIsXCJTaGFwZVwiOjEsXCJJc0JlbG93VGltZWJhbmRcIjp0cnVlLFwiU2hhcGVTaXplXCI6MSxcIlBhZGRpbmdcIjp7XCIkaWRcIjpcIjEwMFwiLFwiVG9wXCI6NS4wLFwiTGVmdFwiOjMuMCxcIlJpZ2h0XCI6MC4wLFwiQm90dG9tXCI6Mi4wfSxcIlNoYXBlU3R5bGVcIjp7XCIkaWRcIjpcIjEwMVwiLFwiTWFyZ2luXCI6e1wiJGlkXCI6XCIxMDJcIixcIlRvcFwiOjAuMCxcIkxlZnRcIjowLjAsXCJSaWdodFwiOjAuMCxcIkJvdHRvbVwiOjAuMH0sXCJQYWRkaW5nXCI6e1wiJGlkXCI6XCIxMDNcIixcIlRvcFwiOjAuMCxcIkxlZnRcIjowLjAsXCJSaWdodFwiOjAuMCxcIkJvdHRvbVwiOjAuMH0sXCJCYWNrZ3JvdW5kXCI6e1wiJGlkXCI6XCIxMDRcIixcIkNvbG9yXCI6e1wiJGlkXCI6XCIxMDVcIixcIkFcIjoyNTUsXCJSXCI6MjM3LFwiR1wiOjEyNSxcIkJcIjo0OX19LFwiSXNWaXNpYmxlXCI6dHJ1ZSxcIldpZHRoXCI6MTguMCxcIkhlaWdodFwiOjIwLjAsXCJCb3JkZXJTdHlsZVwiOntcIiRpZFwiOlwiMTA2XCIsXCJMaW5lU3R5bGVcIjp7XCIkaWRcIjpcIjEwN1wiLFwiTGluZUNvbG9yXCI6e1wiJGlkXCI6XCIxMDhcIixcIkNvbG9yXCI6e1wiJGlkXCI6XCIxMDlcIixcIkFcIjoyNTUsXCJSXCI6MjM0LFwiR1wiOjIyLFwiQlwiOjMwfX0sXCJMaW5lV2VpZ2h0XCI6Mi4wLFwiTGluZVR5cGVcIjowfSxcIklzVmlzaWJsZVwiOmZhbHNlfX0sXCJUaXRsZVN0eWxlXCI6e1wiJGlkXCI6XCIxMTBcIixcIkZvbnRTZXR0aW5nc1wiOntcIiRpZFwiOlwiMTExXCIsXCJGb250U2l6ZVwiOjExLFwiRm9udE5hbWVcIjpcIkNhbGlicmlcIixcIklzQm9sZFwiOnRydWUsXCJJc0l0YWxpY1wiOmZhbHNlLFwiSXNVbmRlcmxpbmVkXCI6ZmFsc2V9LFwiRm9yZWdyb3VuZFwiOntcIiRpZFwiOlwiMTEyXCIsXCJDb2xvclwiOntcIiRpZFwiOlwiMTEzXCIsXCJBXCI6MjU1LFwiUlwiOjAsXCJHXCI6MCxcIkJcIjowfX0sXCJIb3Jpem9udGFsQWxpZ25tZW50XCI6MSxcIklzVmlzaWJsZVwiOnRydWV9LFwiRGF0ZVN0eWxlXCI6e1wiJGlkXCI6XCIxMTRcIixcIkZvbnRTZXR0aW5nc1wiOntcIiRpZFwiOlwiMTE1XCIsXCJGb250U2l6ZVwiOjEwLFwiRm9udE5hbWVcIjpcIkNhbGlicmlcIixcIklzQm9sZFwiOmZhbHNlLFwiSXNJdGFsaWNcIjpmYWxzZSxcIklzVW5kZXJsaW5lZFwiOmZhbHNlfSxcIkZvcmVncm91bmRcIjp7XCIkaWRcIjpcIjExNlwiLFwiQ29sb3JcIjp7XCIkaWRcIjpcIjExN1wiLFwiQVwiOjI1NSxcIlJcIjo5LFwiR1wiOjMzLFwiQlwiOjU5fX0sXCJIb3Jpem9udGFsQWxpZ25tZW50XCI6MSxcIklzVmlzaWJsZVwiOnRydWV9LFwiRGF0ZUZvcm1hdFwiOntcIiRpZFwiOlwiMTE4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ExOVwiLFwiRm9ybWF0XCI6MCxcIklzVmlzaWJsZVwiOmZhbHNlLFwiTGFzdEtub3duVmlzaWJpbGl0eVN0YXRlXCI6ZmFsc2V9LFwiVmFyaWFuY2VTdHlsZVwiOntcIiRpZFwiOlwiMTIwXCIsXCJWYXJpYW5jZVRleHRTdHlsZVwiOntcIiRpZFwiOlwiMTIxXCIsXCJGb250U2V0dGluZ3NcIjp7XCIkaWRcIjpcIjEyMlwiLFwiRm9udFNpemVcIjoxMCxcIkZvbnROYW1lXCI6XCJDYWxpYnJpXCIsXCJJc0JvbGRcIjpmYWxzZSxcIklzSXRhbGljXCI6ZmFsc2UsXCJJc1VuZGVybGluZWRcIjpmYWxzZX0sXCJGb3JlZ3JvdW5kXCI6e1wiJGlkXCI6XCIxMjNcIixcIkNvbG9yXCI6e1wiJGlkXCI6XCIxMjRcIixcIkFcIjoyNTUsXCJSXCI6MCxcIkdcIjowLFwiQlwiOjB9fSxcIkhvcml6b250YWxBbGlnbm1lbnRcIjowLFwiSXNWaXNpYmxlXCI6ZmFsc2V9fX0sXCJNb3RTdHlsZVwiOntcIiRpZFwiOlwiMTI1XCIsXCJTaGFwZVwiOjEsXCJTaGFwZVNpemVcIjoxLFwiRGV0YWlsc1NwYWNpbmdcIjowLjAsXCJQYWRkaW5nXCI6e1wiJGlkXCI6XCIxMjZcIixcIlRvcFwiOjUuMCxcIkxlZnRcIjozLjAsXCJSaWdodFwiOjAuMCxcIkJvdHRvbVwiOjIuMH0sXCJQb3NpdGlvbk9uVGFza1wiOjEsXCJTaGFwZVN0eWxlXCI6e1wiJGlkXCI6XCIxMjdcIixcIk1hcmdpblwiOntcIiRpZFwiOlwiMTI4XCIsXCJUb3BcIjowLjAsXCJMZWZ0XCI6MC4wLFwiUmlnaHRcIjowLjAsXCJCb3R0b21cIjowLjB9LFwiUGFkZGluZ1wiOntcIiRpZFwiOlwiMTI5XCIsXCJUb3BcIjowLjAsXCJMZWZ0XCI6MC4wLFwiUmlnaHRcIjowLjAsXCJCb3R0b21cIjowLjB9LFwiQmFja2dyb3VuZFwiOntcIiRpZFwiOlwiMTMwXCIsXCJDb2xvclwiOntcIiRpZFwiOlwiMTMxXCIsXCJBXCI6MjU1LFwiUlwiOjIzNyxcIkdcIjoxMjUsXCJCXCI6NDl9fSxcIklzVmlzaWJsZVwiOnRydWUsXCJXaWR0aFwiOjE4LjAsXCJIZWlnaHRcIjoyMC4wLFwiQm9yZGVyU3R5bGVcIjp7XCIkaWRcIjpcIjEzMlwiLFwiTGluZVN0eWxlXCI6e1wiJGlkXCI6XCIxMzNcIixcIkxpbmVDb2xvclwiOntcIiRpZFwiOlwiMTM0XCIsXCJDb2xvclwiOntcIiRpZFwiOlwiMTM1XCIsXCJBXCI6MjU1LFwiUlwiOjIzNCxcIkdcIjoyMixcIkJcIjozMH19LFwiTGluZVdlaWdodFwiOjAuMCxcIkxpbmVUeXBlXCI6MH0sXCJJc1Zpc2libGVcIjpmYWxzZX19LFwiVGl0bGVTdHlsZVwiOntcIiRpZFwiOlwiMTM2XCIsXCJGb250U2V0dGluZ3NcIjp7XCIkaWRcIjpcIjEzN1wiLFwiRm9udFNpemVcIjoxMSxcIkZvbnROYW1lXCI6XCJDYWxpYnJpXCIsXCJJc0JvbGRcIjp0cnVlLFwiSXNJdGFsaWNcIjpmYWxzZSxcIklzVW5kZXJsaW5lZFwiOmZhbHNlfSxcIkZvcmVncm91bmRcIjp7XCIkaWRcIjpcIjEzOFwiLFwiQ29sb3JcIjp7XCIkaWRcIjpcIjEzOVwiLFwiQVwiOjI1NSxcIlJcIjowLFwiR1wiOjAsXCJCXCI6MH19LFwiSG9yaXpvbnRhbEFsaWdubWVudFwiOjEsXCJJc1Zpc2libGVcIjp0cnVlfSxcIkRhdGVTdHlsZVwiOntcIiRpZFwiOlwiMTQwXCIsXCJGb250U2V0dGluZ3NcIjp7XCIkaWRcIjpcIjE0MVwiLFwiRm9udFNpemVcIjoxMCxcIkZvbnROYW1lXCI6XCJDYWxpYnJpXCIsXCJJc0JvbGRcIjpmYWxzZSxcIklzSXRhbGljXCI6ZmFsc2UsXCJJc1VuZGVybGluZWRcIjpmYWxzZX0sXCJGb3JlZ3JvdW5kXCI6e1wiJGlkXCI6XCIxNDJcIixcIkNvbG9yXCI6e1wiJGlkXCI6XCIxNDNcIixcIkFcIjoyNTUsXCJSXCI6OSxcIkdcIjozMyxcIkJcIjo1OX19LFwiSG9yaXpvbnRhbEFsaWdubWVudFwiOjEsXCJJc1Zpc2libGVcIjp0cnVlfSxcIkRhdGVGb3JtYXRcIjp7XCIkaWRcIjpcIjE0NF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xNDVcIixcIkZvcm1hdFwiOjAsXCJJc1Zpc2libGVcIjpmYWxzZSxcIkxhc3RLbm93blZpc2liaWxpdHlTdGF0ZVwiOmZhbHNlfSxcIlZhcmlhbmNlU3R5bGVcIjp7XCIkaWRcIjpcIjE0NlwiLFwiVmFyaWFuY2VUZXh0U3R5bGVcIjp7XCIkaWRcIjpcIjE0N1wiLFwiRm9udFNldHRpbmdzXCI6e1wiJGlkXCI6XCIxNDhcIixcIkZvbnRTaXplXCI6MTAsXCJGb250TmFtZVwiOlwiQ2FsaWJyaVwiLFwiSXNCb2xkXCI6ZmFsc2UsXCJJc0l0YWxpY1wiOmZhbHNlLFwiSXNVbmRlcmxpbmVkXCI6ZmFsc2V9LFwiRm9yZWdyb3VuZFwiOntcIiRpZFwiOlwiMTQ5XCIsXCJDb2xvclwiOntcIiRpZFwiOlwiMTUwXCIsXCJBXCI6MjU1LFwiUlwiOjAsXCJHXCI6MCxcIkJcIjowfX0sXCJIb3Jpem9udGFsQWxpZ25tZW50XCI6MCxcIklzVmlzaWJsZVwiOmZhbHNlfX19LFwiU3dpbWxhbmVWMlN0eWxlXCI6e1wiJGlkXCI6XCIxNTFcIixcIlN0eWxlSWRcIjpcIjU4MmNjMDM3LTE1NDQtNDBiOC1hM2U1LWRmOTBjNDVhNjY3YVwiLFwiTmFtZVwiOlwiU3dpbWxhbmUgU3R5bGUgMVwiLFwiSGVhZGVyU3R5bGVcIjp7XCIkaWRcIjpcIjE1MlwiLFwiVGV4dFN0eWxlXCI6e1wiJGlkXCI6XCIxNTNcIixcIkZvbnRTZXR0aW5nc1wiOntcIiRpZFwiOlwiMTU0XCIsXCJGb250U2l6ZVwiOjEyLFwiRm9udE5hbWVcIjpcIkNhbGlicmlcIixcIklzQm9sZFwiOmZhbHNlLFwiSXNJdGFsaWNcIjpmYWxzZSxcIklzVW5kZXJsaW5lZFwiOmZhbHNlfSxcIkZvcmVncm91bmRcIjp7XCIkaWRcIjpcIjE1NVwiLFwiQ29sb3JcIjp7XCIkaWRcIjpcIjE1NlwiLFwiQVwiOjI1NSxcIlJcIjoyNTUsXCJHXCI6MjU1LFwiQlwiOjI1NX19LFwiSG9yaXpvbnRhbEFsaWdubWVudFwiOjAsXCJJc1Zpc2libGVcIjp0cnVlfSxcIlJlY3RhbmdsZVN0eWxlXCI6e1wiJGlkXCI6XCIxNTdcIixcIk1hcmdpblwiOntcIiRpZFwiOlwiMTU4XCIsXCJUb3BcIjowLjAsXCJMZWZ0XCI6MC4wLFwiUmlnaHRcIjowLjAsXCJCb3R0b21cIjowLjB9LFwiUGFkZGluZ1wiOntcIiRpZFwiOlwiMTU5XCIsXCJUb3BcIjowLjAsXCJMZWZ0XCI6MC4wLFwiUmlnaHRcIjowLjAsXCJCb3R0b21cIjowLjB9LFwiQmFja2dyb3VuZFwiOntcIiRpZFwiOlwiMTYwXCIsXCJDb2xvclwiOntcIiRpZFwiOlwiMTYxXCIsXCJBXCI6MjU1LFwiUlwiOjg5LFwiR1wiOjg5LFwiQlwiOjg5fX0sXCJJc1Zpc2libGVcIjp0cnVlLFwiV2lkdGhcIjowLjAsXCJIZWlnaHRcIjowLjAsXCJCb3JkZXJTdHlsZVwiOntcIiRpZFwiOlwiMTYyXCIsXCJMaW5lU3R5bGVcIjp7XCIkaWRcIjpcIjE2M1wiLFwiTGluZUNvbG9yXCI6e1wiJGlkXCI6XCIxNjRcIixcIkNvbG9yXCI6e1wiJGlkXCI6XCIxNjVcIixcIkFcIjoyNTUsXCJSXCI6MjU1LFwiR1wiOjAsXCJCXCI6MH19LFwiTGluZVdlaWdodFwiOjAuMCxcIkxpbmVUeXBlXCI6MH0sXCJJc1Zpc2libGVcIjpmYWxzZX19fSxcIkJhY2tncm91bmRTdHlsZVwiOntcIiRpZFwiOlwiMTY2XCIsXCJNYXJnaW5cIjp7XCIkaWRcIjpcIjE2N1wiLFwiVG9wXCI6MC4wLFwiTGVmdFwiOjAuMCxcIlJpZ2h0XCI6MC4wLFwiQm90dG9tXCI6MC4wfSxcIlBhZGRpbmdcIjp7XCIkaWRcIjpcIjE2OFwiLFwiVG9wXCI6MC4wLFwiTGVmdFwiOjAuMCxcIlJpZ2h0XCI6MC4wLFwiQm90dG9tXCI6MC4wfSxcIkJhY2tncm91bmRcIjp7XCIkaWRcIjpcIjE2OVwiLFwiQ29sb3JcIjp7XCIkaWRcIjpcIjE3MFwiLFwiQVwiOjUxLFwiUlwiOjg5LFwiR1wiOjg5LFwiQlwiOjg5fX0sXCJJc1Zpc2libGVcIjp0cnVlLFwiV2lkdGhcIjowLjAsXCJIZWlnaHRcIjowLjAsXCJCb3JkZXJTdHlsZVwiOntcIiRpZFwiOlwiMTcxXCIsXCJMaW5lU3R5bGVcIjp7XCIkaWRcIjpcIjE3MlwiLFwiTGluZUNvbG9yXCI6e1wiJGlkXCI6XCIxNzNcIixcIkNvbG9yXCI6e1wiJGlkXCI6XCIxNzRcIixcIkFcIjoyNTUsXCJSXCI6MjU1LFwiR1wiOjAsXCJCXCI6MH19LFwiTGluZVdlaWdodFwiOjAuMCxcIkxpbmVUeXBlXCI6MH0sXCJJc1Zpc2libGVcIjpmYWxzZX19LFwiSXNBYm92ZVRpbWViYW5kXCI6ZmFsc2UsXCJTcGFjaW5nXCI6MixcIkRlZmF1bHRTd2ltbGFuZUFjdGl2aXR5U3R5bGVcIjp7XCIkaWRcIjpcIjE3NVwiLFwiSGVhZGVyU3R5bGVcIjp7XCIkaWRcIjpcIjE3NlwiLFwiVGV4dFN0eWxlXCI6e1wiJGlkXCI6XCIxNzdcIixcIkZvbnRTZXR0aW5nc1wiOntcIiRpZFwiOlwiMTc4XCIsXCJGb250U2l6ZVwiOjExLFwiRm9udE5hbWVcIjpcIkNhbGlicmlcIixcIklzQm9sZFwiOmZhbHNlLFwiSXNJdGFsaWNcIjpmYWxzZSxcIklzVW5kZXJsaW5lZFwiOmZhbHNlfSxcIkZvcmVncm91bmRcIjp7XCIkaWRcIjpcIjE3OVwiLFwiQ29sb3JcIjp7XCIkaWRcIjpcIjE4MFwiLFwiQVwiOjI1NSxcIlJcIjowLFwiR1wiOjAsXCJCXCI6MH19LFwiSG9yaXpvbnRhbEFsaWdubWVudFwiOjAsXCJJc1Zpc2libGVcIjp0cnVlfSxcIlJlY3RhbmdsZVN0eWxlXCI6e1wiJGlkXCI6XCIxODFcIixcIk1hcmdpblwiOntcIiRpZFwiOlwiMTgyXCIsXCJUb3BcIjowLjAsXCJMZWZ0XCI6MC4wLFwiUmlnaHRcIjowLjAsXCJCb3R0b21cIjowLjB9LFwiUGFkZGluZ1wiOntcIiRpZFwiOlwiMTgzXCIsXCJUb3BcIjowLjAsXCJMZWZ0XCI6MC4wLFwiUmlnaHRcIjowLjAsXCJCb3R0b21cIjowLjB9LFwiQmFja2dyb3VuZFwiOntcIiRpZFwiOlwiMTg0XCIsXCJDb2xvclwiOntcIiRpZFwiOlwiMTg1XCIsXCJBXCI6NjMsXCJSXCI6ODksXCJHXCI6ODksXCJCXCI6ODl9fSxcIklzVmlzaWJsZVwiOnRydWUsXCJXaWR0aFwiOjAuMCxcIkhlaWdodFwiOjAuMCxcIkJvcmRlclN0eWxlXCI6e1wiJGlkXCI6XCIxODZcIixcIkxpbmVTdHlsZVwiOntcIiRpZFwiOlwiMTg3XCIsXCJMaW5lQ29sb3JcIjp7XCIkaWRcIjpcIjE4OFwiLFwiQ29sb3JcIjp7XCIkaWRcIjpcIjE4OVwiLFwiQVwiOjI1NSxcIlJcIjoyNTUsXCJHXCI6MCxcIkJcIjowfX0sXCJMaW5lV2VpZ2h0XCI6MC4wLFwiTGluZVR5cGVcIjowfSxcIklzVmlzaWJsZVwiOmZhbHNlfX19LFwiQmFja2dyb3VuZFN0eWxlXCI6e1wiJGlkXCI6XCIxOTBcIixcIk1hcmdpblwiOntcIiRpZFwiOlwiMTkxXCIsXCJUb3BcIjowLjAsXCJMZWZ0XCI6MC4wLFwiUmlnaHRcIjowLjAsXCJCb3R0b21cIjowLjB9LFwiUGFkZGluZ1wiOntcIiRpZFwiOlwiMTkyXCIsXCJUb3BcIjowLjAsXCJMZWZ0XCI6MC4wLFwiUmlnaHRcIjowLjAsXCJCb3R0b21cIjowLjB9LFwiQmFja2dyb3VuZFwiOntcIiRpZFwiOlwiMTkzXCIsXCJDb2xvclwiOntcIiRpZFwiOlwiMTk0XCIsXCJBXCI6NTEsXCJSXCI6ODksXCJHXCI6ODksXCJCXCI6ODl9fSxcIklzVmlzaWJsZVwiOnRydWUsXCJXaWR0aFwiOjAuMCxcIkhlaWdodFwiOjAuMCxcIkJvcmRlclN0eWxlXCI6e1wiJGlkXCI6XCIxOTVcIixcIkxpbmVTdHlsZVwiOntcIiRpZFwiOlwiMTk2XCIsXCJMaW5lQ29sb3JcIjp7XCIkaWRcIjpcIjE5N1wiLFwiQ29sb3JcIjp7XCIkaWRcIjpcIjE5OFwiLFwiQVwiOjI1NSxcIlJcIjoyNTUsXCJHXCI6MCxcIkJcIjowfX0sXCJMaW5lV2VpZ2h0XCI6MC4wLFwiTGluZVR5cGVcIjowfSxcIklzVmlzaWJsZVwiOmZhbHNlfX19LFwiRGVmYXVsdFN3aW1sYW5lTWlsZXN0b25lU3R5bGVcIjp7XCIkaWRcIjpcIjE5OVwiLFwiVGl0bGVQb3NpdGlvblwiOjIsXCJEYXRlUG9zaXRpb25cIjowLFwiVmFyaWFuY2VQb3NpdGlvblwiOjAsXCJTaGFwZVR5cGVcIjoyLFwiU2hhcGVTaXplXCI6MSxcIlNwYWNpbmdcIjo1LFwiU2hhcGVTdHlsZVwiOntcIiRpZFwiOlwiMjAwXCIsXCJNYXJnaW5cIjp7XCIkaWRcIjpcIjIwMVwiLFwiVG9wXCI6MC4wLFwiTGVmdFwiOjAuMCxcIlJpZ2h0XCI6MC4wLFwiQm90dG9tXCI6MC4wfSxcIlBhZGRpbmdcIjp7XCIkaWRcIjpcIjIwMlwiLFwiVG9wXCI6MC4wLFwiTGVmdFwiOjAuMCxcIlJpZ2h0XCI6MC4wLFwiQm90dG9tXCI6MC4wfSxcIkJhY2tncm91bmRcIjp7XCIkaWRcIjpcIjIwM1wiLFwiQ29sb3JcIjp7XCIkaWRcIjpcIjIwNFwiLFwiQVwiOjI1NSxcIlJcIjo4OSxcIkdcIjo4OSxcIkJcIjo4OX19LFwiSXNWaXNpYmxlXCI6dHJ1ZSxcIldpZHRoXCI6MTMuMCxcIkhlaWdodFwiOjEzLjAsXCJCb3JkZXJTdHlsZVwiOntcIiRpZFwiOlwiMjA1XCIsXCJMaW5lU3R5bGVcIjp7XCIkaWRcIjpcIjIwNlwiLFwiTGluZUNvbG9yXCI6e1wiJGlkXCI6XCIyMDdcIixcIkNvbG9yXCI6e1wiJGlkXCI6XCIyMDhcIixcIkFcIjoyNTUsXCJSXCI6MjU1LFwiR1wiOjAsXCJCXCI6MH19LFwiTGluZVdlaWdodFwiOjIuMCxcIkxpbmVUeXBlXCI6MH0sXCJJc1Zpc2libGVcIjpmYWxzZX19LFwiVGl0bGVTdHlsZVwiOntcIiRpZFwiOlwiMjA5XCIsXCJGb250U2V0dGluZ3NcIjp7XCIkaWRcIjpcIjIxMFwiLFwiRm9udFNpemVcIjo4LFwiRm9udE5hbWVcIjpcIkNhbGlicmlcIixcIklzQm9sZFwiOnRydWUsXCJJc0l0YWxpY1wiOmZhbHNlLFwiSXNVbmRlcmxpbmVkXCI6ZmFsc2V9LFwiRm9yZWdyb3VuZFwiOntcIiRpZFwiOlwiMjExXCIsXCJDb2xvclwiOntcIiRpZFwiOlwiMjEyXCIsXCJBXCI6MjU1LFwiUlwiOjAsXCJHXCI6MCxcIkJcIjowfX0sXCJIb3Jpem9udGFsQWxpZ25tZW50XCI6MCxcIklzVmlzaWJsZVwiOnRydWV9LFwiRGF0ZVN0eWxlXCI6e1wiJGlkXCI6XCIyMTNcIixcIkZvbnRTZXR0aW5nc1wiOntcIiRpZFwiOlwiMjE0XCIsXCJGb250U2l6ZVwiOjEwLFwiRm9udE5hbWVcIjpcIkNhbGlicmlcIixcIklzQm9sZFwiOmZhbHNlLFwiSXNJdGFsaWNcIjpmYWxzZSxcIklzVW5kZXJsaW5lZFwiOmZhbHNlfSxcIkZvcmVncm91bmRcIjp7XCIkaWRcIjpcIjIxNVwiLFwiQ29sb3JcIjp7XCIkaWRcIjpcIjIxNlwiLFwiQVwiOjI1NSxcIlJcIjo5LFwiR1wiOjMzLFwiQlwiOjU5fX0sXCJIb3Jpem9udGFsQWxpZ25tZW50XCI6MCxcIklzVmlzaWJsZVwiOnRydWV9LFwiRGF0ZUZvcm1hdFwiOntcIiRpZFwiOlwiMjE3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IxOFwiLFwiRm9ybWF0XCI6MCxcIklzVmlzaWJsZVwiOmZhbHNlLFwiTGFzdEtub3duVmlzaWJpbGl0eVN0YXRlXCI6ZmFsc2V9LFwiVmFyaWFuY2VTdHlsZVwiOntcIiRpZFwiOlwiMjE5XCIsXCJWYXJpYW5jZVRleHRTdHlsZVwiOntcIiRpZFwiOlwiMjIwXCIsXCJGb250U2V0dGluZ3NcIjp7XCIkaWRcIjpcIjIyMVwiLFwiRm9udFNpemVcIjoxMCxcIkZvbnROYW1lXCI6XCJDYWxpYnJpXCIsXCJJc0JvbGRcIjpmYWxzZSxcIklzSXRhbGljXCI6ZmFsc2UsXCJJc1VuZGVybGluZWRcIjpmYWxzZX0sXCJGb3JlZ3JvdW5kXCI6e1wiJGlkXCI6XCIyMjJcIixcIkNvbG9yXCI6e1wiJGlkXCI6XCIyMjNcIixcIkFcIjoyNTUsXCJSXCI6MCxcIkdcIjowLFwiQlwiOjB9fSxcIkhvcml6b250YWxBbGlnbm1lbnRcIjowLFwiSXNWaXNpYmxlXCI6ZmFsc2V9fX0sXCJEZWZhdWx0U3dpbWxhbmVUYXNrU3R5bGVcIjp7XCIkaWRcIjpcIjIyNFwiLFwiU2hhcGVcIjoxLFwiU2hhcGVUaGlja25lc3NcIjowLFwiRHVyYXRpb25Gb3JtYXRcIjowLFwiUGVyY2VudGFnZUNvbXBsZXRlVGV4dFN0eWxlXCI6e1wiJGlkXCI6XCIyMjVcIixcIkZvbnRTZXR0aW5nc1wiOntcIiRpZFwiOlwiMjI2XCIsXCJGb250U2l6ZVwiOjEwLFwiRm9udE5hbWVcIjpcIkNhbGlicmlcIixcIklzQm9sZFwiOmZhbHNlLFwiSXNJdGFsaWNcIjpmYWxzZSxcIklzVW5kZXJsaW5lZFwiOmZhbHNlfSxcIkZvcmVncm91bmRcIjp7XCIkaWRcIjpcIjIyN1wiLFwiQ29sb3JcIjp7XCIkaWRcIjpcIjIyOFwiLFwiQVwiOjI1NSxcIlJcIjoxOTIsXCJHXCI6ODAsXCJCXCI6Nzd9fSxcIkhvcml6b250YWxBbGlnbm1lbnRcIjowLFwiSXNWaXNpYmxlXCI6ZmFsc2V9LFwiUGVyY2VudGFnZUNvbXBsZXRlSGlnaGxpZ2h0U3R5bGVcIjp7XCIkaWRcIjpcIjIyOVwiLFwiQmFja2dyb3VuZFwiOntcIiRpZFwiOlwiMjMwXCIsXCJDb2xvclwiOntcIiRpZFwiOlwiMjMxXCIsXCJBXCI6ODksXCJSXCI6MCxcIkdcIjowLFwiQlwiOjB9fX0sXCJEdXJhdGlvblN0eWxlXCI6e1wiJGlkXCI6XCIyMzJcIixcIkZvbnRTZXR0aW5nc1wiOntcIiRpZFwiOlwiMjMzXCIsXCJGb250U2l6ZVwiOjEwLFwiRm9udE5hbWVcIjpcIkNhbGlicmlcIixcIklzQm9sZFwiOmZhbHNlLFwiSXNJdGFsaWNcIjp0cnVlLFwiSXNVbmRlcmxpbmVkXCI6dHJ1ZX0sXCJGb3JlZ3JvdW5kXCI6e1wiJGlkXCI6XCIyMzRcIixcIkNvbG9yXCI6e1wiJGlkXCI6XCIyMzVcIixcIkFcIjoyNTUsXCJSXCI6MTE1LFwiR1wiOjExNSxcIkJcIjoxMTV9fSxcIkhvcml6b250YWxBbGlnbm1lbnRcIjowLFwiSXNWaXNpYmxlXCI6dHJ1ZX0sXCJNYXJnaW5cIjp7XCIkaWRcIjpcIjIzNlwiLFwiVG9wXCI6MC4wLFwiTGVmdFwiOjAuMCxcIlJpZ2h0XCI6MC4wLFwiQm90dG9tXCI6MC4wfSxcIlN0YXJ0RGF0ZVBvc2l0aW9uXCI6MyxcIkVuZERhdGVQb3NpdGlvblwiOjMsXCJUaXRsZVBvc2l0aW9uXCI6MixcIkR1cmF0aW9uUG9zaXRpb25cIjo0LFwiUGVyY2VudGFnZUNvbXBsZXRlZFBvc2l0aW9uXCI6MCxcIlZhcmlhbmNlUG9zaXRpb25cIjoyLFwiU3BhY2luZ1wiOjUsXCJCYXNlbGluZVN0eWxlXCI6e1wiJGlkXCI6XCIyMzdcIixcIkJhc2VsaW5lU2hhcGVTdHlsZVwiOntcIiRpZFwiOlwiMjM4XCIsXCJNYXJnaW5cIjp7XCIkaWRcIjpcIjIzOVwiLFwiVG9wXCI6MC4wLFwiTGVmdFwiOjAuMCxcIlJpZ2h0XCI6MC4wLFwiQm90dG9tXCI6MC4wfSxcIlBhZGRpbmdcIjp7XCIkaWRcIjpcIjI0MFwiLFwiVG9wXCI6MC4wLFwiTGVmdFwiOjAuMCxcIlJpZ2h0XCI6MC4wLFwiQm90dG9tXCI6MC4wfSxcIkJhY2tncm91bmRcIjp7XCIkaWRcIjpcIjI0MVwiLFwiQ29sb3JcIjp7XCIkaWRcIjpcIjI0MlwiLFwiQVwiOjE1MyxcIlJcIjowLFwiR1wiOjAsXCJCXCI6MH19LFwiSXNWaXNpYmxlXCI6ZmFsc2UsXCJXaWR0aFwiOjAuMCxcIkhlaWdodFwiOjAuMCxcIkJvcmRlclN0eWxlXCI6e1wiJGlkXCI6XCIyNDNcIixcIkxpbmVTdHlsZVwiOntcIiRpZFwiOlwiMjQ0XCIsXCJMaW5lQ29sb3JcIjp7XCIkaWRcIjpcIjI0NVwiLFwiQ29sb3JcIjp7XCIkaWRcIjpcIjI0NlwiLFwiQVwiOjI1NSxcIlJcIjoyNTUsXCJHXCI6MCxcIkJcIjowfX0sXCJMaW5lV2VpZ2h0XCI6Mi4wLFwiTGluZVR5cGVcIjowfSxcIklzVmlzaWJsZVwiOmZhbHNlfX19LFwiU2hhcGVTdHlsZVwiOntcIiRpZFwiOlwiMjQ3XCIsXCJNYXJnaW5cIjp7XCIkaWRcIjpcIjI0OFwiLFwiVG9wXCI6MC4wLFwiTGVmdFwiOjQuMCxcIlJpZ2h0XCI6NC4wLFwiQm90dG9tXCI6MC4wfSxcIlBhZGRpbmdcIjp7XCIkaWRcIjpcIjI0OVwiLFwiVG9wXCI6MC4wLFwiTGVmdFwiOjAuMCxcIlJpZ2h0XCI6MC4wLFwiQm90dG9tXCI6MC4wfSxcIkJhY2tncm91bmRcIjp7XCIkaWRcIjpcIjI1MFwiLFwiQ29sb3JcIjp7XCIkaWRcIjpcIjI1MVwiLFwiQVwiOjI1NSxcIlJcIjo4OSxcIkdcIjo4OSxcIkJcIjo4OX19LFwiSXNWaXNpYmxlXCI6dHJ1ZSxcIldpZHRoXCI6MC4wLFwiSGVpZ2h0XCI6MTAuMCxcIkJvcmRlclN0eWxlXCI6e1wiJGlkXCI6XCIyNTJcIixcIkxpbmVTdHlsZVwiOntcIiRpZFwiOlwiMjUzXCIsXCJMaW5lQ29sb3JcIjp7XCIkaWRcIjpcIjI1NFwiLFwiQ29sb3JcIjp7XCIkaWRcIjpcIjI1NVwiLFwiQVwiOjI1NSxcIlJcIjoyNTUsXCJHXCI6MCxcIkJcIjowfX0sXCJMaW5lV2VpZ2h0XCI6Mi4wLFwiTGluZVR5cGVcIjowfSxcIklzVmlzaWJsZVwiOmZhbHNlfX0sXCJUaXRsZVN0eWxlXCI6e1wiJGlkXCI6XCIyNTZcIixcIkZvbnRTZXR0aW5nc1wiOntcIiRpZFwiOlwiMjU3XCIsXCJGb250U2l6ZVwiOjEwLFwiRm9udE5hbWVcIjpcIkNhbGlicmlcIixcIklzQm9sZFwiOnRydWUsXCJJc0l0YWxpY1wiOmZhbHNlLFwiSXNVbmRlcmxpbmVkXCI6ZmFsc2V9LFwiRm9yZWdyb3VuZFwiOntcIiRpZFwiOlwiMjU4XCIsXCJDb2xvclwiOntcIiRpZFwiOlwiMjU5XCIsXCJBXCI6MjU1LFwiUlwiOjI1NSxcIkdcIjoyNTUsXCJCXCI6MjU1fX0sXCJIb3Jpem9udGFsQWxpZ25tZW50XCI6MSxcIklzVmlzaWJsZVwiOnRydWV9LFwiRGF0ZVN0eWxlXCI6e1wiJGlkXCI6XCIyNjBcIixcIkZvbnRTZXR0aW5nc1wiOntcIiRpZFwiOlwiMjYxXCIsXCJGb250U2l6ZVwiOjEwLFwiRm9udE5hbWVcIjpcIkNhbGlicmlcIixcIklzQm9sZFwiOnRydWUsXCJJc0l0YWxpY1wiOmZhbHNlLFwiSXNVbmRlcmxpbmVkXCI6ZmFsc2V9LFwiRm9yZWdyb3VuZFwiOntcIiRpZFwiOlwiMjYyXCIsXCJDb2xvclwiOntcIiRpZFwiOlwiMjYzXCIsXCJBXCI6MjU1LFwiUlwiOjksXCJHXCI6MzMsXCJCXCI6NTl9fSxcIkhvcml6b250YWxBbGlnbm1lbnRcIjoyLFwiSXNWaXNpYmxlXCI6dHJ1ZX0sXCJEYXRlRm9ybWF0XCI6e1wiJGlkXCI6XCIyNjR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jY1XCIsXCJGb3JtYXRcIjowLFwiSXNWaXNpYmxlXCI6ZmFsc2UsXCJMYXN0S25vd25WaXNpYmlsaXR5U3RhdGVcIjpmYWxzZX0sXCJWYXJpYW5jZVN0eWxlXCI6e1wiJGlkXCI6XCIyNjZcIixcIlZhcmlhbmNlVGV4dFN0eWxlXCI6e1wiJGlkXCI6XCIyNjdcIixcIkZvbnRTZXR0aW5nc1wiOntcIiRpZFwiOlwiMjY4XCIsXCJGb250U2l6ZVwiOjEwLFwiRm9udE5hbWVcIjpcIkNhbGlicmlcIixcIklzQm9sZFwiOmZhbHNlLFwiSXNJdGFsaWNcIjpmYWxzZSxcIklzVW5kZXJsaW5lZFwiOmZhbHNlfSxcIkZvcmVncm91bmRcIjp7XCIkaWRcIjpcIjI2OVwiLFwiQ29sb3JcIjp7XCIkaWRcIjpcIjI3MFwiLFwiQVwiOjI1NSxcIlJcIjowLFwiR1wiOjAsXCJCXCI6MH19LFwiSG9yaXpvbnRhbEFsaWdubWVudFwiOjAsXCJJc1Zpc2libGVcIjpmYWxzZX19fSxcIkRlZmF1bHRTd2ltbGFuZU1vdFN0eWxlXCI6e1wiJGlkXCI6XCIyNzFcIixcIlNoYXBlXCI6MixcIlNoYXBlU2l6ZVwiOjEsXCJEZXRhaWxzU3BhY2luZ1wiOjAuMCxcIlBhZGRpbmdcIjp7XCIkaWRcIjpcIjI3MlwiLFwiVG9wXCI6NS4wLFwiTGVmdFwiOjMuMCxcIlJpZ2h0XCI6MC4wLFwiQm90dG9tXCI6Mi4wfSxcIlBvc2l0aW9uT25UYXNrXCI6MSxcIlNoYXBlU3R5bGVcIjp7XCIkaWRcIjpcIjI3M1wiLFwiTWFyZ2luXCI6e1wiJGlkXCI6XCIyNzRcIixcIlRvcFwiOjAuMCxcIkxlZnRcIjowLjAsXCJSaWdodFwiOjAuMCxcIkJvdHRvbVwiOjAuMH0sXCJQYWRkaW5nXCI6e1wiJGlkXCI6XCIyNzVcIixcIlRvcFwiOjAuMCxcIkxlZnRcIjowLjAsXCJSaWdodFwiOjAuMCxcIkJvdHRvbVwiOjAuMH0sXCJCYWNrZ3JvdW5kXCI6e1wiJGlkXCI6XCIyNzZcIixcIkNvbG9yXCI6e1wiJGlkXCI6XCIyNzdcIixcIkFcIjoyNTUsXCJSXCI6ODksXCJHXCI6ODksXCJCXCI6ODl9fSxcIklzVmlzaWJsZVwiOnRydWUsXCJXaWR0aFwiOjEzLjAsXCJIZWlnaHRcIjoxMy4wLFwiQm9yZGVyU3R5bGVcIjp7XCIkaWRcIjpcIjI3OFwiLFwiTGluZVN0eWxlXCI6e1wiJGlkXCI6XCIyNzlcIixcIkxpbmVDb2xvclwiOntcIiRpZFwiOlwiMjgwXCIsXCJDb2xvclwiOntcIiRpZFwiOlwiMjgxXCIsXCJBXCI6MjU1LFwiUlwiOjI1NSxcIkdcIjowLFwiQlwiOjB9fSxcIkxpbmVXZWlnaHRcIjowLjAsXCJMaW5lVHlwZVwiOjB9LFwiSXNWaXNpYmxlXCI6ZmFsc2V9fSxcIlRpdGxlU3R5bGVcIjp7XCIkaWRcIjpcIjI4MlwiLFwiRm9udFNldHRpbmdzXCI6e1wiJGlkXCI6XCIyODNcIixcIkZvbnRTaXplXCI6OCxcIkZvbnROYW1lXCI6XCJDYWxpYnJpXCIsXCJJc0JvbGRcIjp0cnVlLFwiSXNJdGFsaWNcIjpmYWxzZSxcIklzVW5kZXJsaW5lZFwiOmZhbHNlfSxcIkZvcmVncm91bmRcIjp7XCIkaWRcIjpcIjI4NFwiLFwiQ29sb3JcIjp7XCIkaWRcIjpcIjI4NVwiLFwiQVwiOjI1NSxcIlJcIjowLFwiR1wiOjAsXCJCXCI6MH19LFwiSG9yaXpvbnRhbEFsaWdubWVudFwiOjAsXCJJc1Zpc2libGVcIjp0cnVlfSxcIkRhdGVTdHlsZVwiOntcIiRpZFwiOlwiMjg2XCIsXCJGb250U2V0dGluZ3NcIjp7XCIkaWRcIjpcIjI4N1wiLFwiRm9udFNpemVcIjoxMCxcIkZvbnROYW1lXCI6XCJDYWxpYnJpXCIsXCJJc0JvbGRcIjpmYWxzZSxcIklzSXRhbGljXCI6ZmFsc2UsXCJJc1VuZGVybGluZWRcIjpmYWxzZX0sXCJGb3JlZ3JvdW5kXCI6e1wiJGlkXCI6XCIyODhcIixcIkNvbG9yXCI6e1wiJGlkXCI6XCIyODlcIixcIkFcIjoyNTUsXCJSXCI6OSxcIkdcIjozMyxcIkJcIjo1OX19LFwiSG9yaXpvbnRhbEFsaWdubWVudFwiOjAsXCJJc1Zpc2libGVcIjp0cnVlfSxcIkRhdGVGb3JtYXRcIjp7XCIkaWRcIjpcIjI5MF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yOTFcIixcIkZvcm1hdFwiOjAsXCJJc1Zpc2libGVcIjpmYWxzZSxcIkxhc3RLbm93blZpc2liaWxpdHlTdGF0ZVwiOmZhbHNlfSxcIlZhcmlhbmNlU3R5bGVcIjp7XCIkaWRcIjpcIjI5MlwiLFwiVmFyaWFuY2VUZXh0U3R5bGVcIjp7XCIkaWRcIjpcIjI5M1wiLFwiRm9udFNldHRpbmdzXCI6e1wiJGlkXCI6XCIyOTRcIixcIkZvbnRTaXplXCI6MTAsXCJGb250TmFtZVwiOlwiQ2FsaWJyaVwiLFwiSXNCb2xkXCI6ZmFsc2UsXCJJc0l0YWxpY1wiOmZhbHNlLFwiSXNVbmRlcmxpbmVkXCI6ZmFsc2V9LFwiRm9yZWdyb3VuZFwiOntcIiRpZFwiOlwiMjk1XCIsXCJDb2xvclwiOntcIiRpZFwiOlwiMjk2XCIsXCJBXCI6MjU1LFwiUlwiOjAsXCJHXCI6MCxcIkJcIjowfX0sXCJIb3Jpem9udGFsQWxpZ25tZW50XCI6MCxcIklzVmlzaWJsZVwiOmZhbHNlfX19fSxcIl9hZGRpdGlvbmFsU3dpbWxhbmVWMlN0eWxlc1wiOltdLFwiR3JpZGxpbmVQYW5lbFN0eWxlXCI6e1wiJGlkXCI6XCIyOTdcIixcIkdyaWRsaW5lU3R5bGVcIjp7XCIkaWRcIjpcIjI5OFwiLFwiTGluZUNvbG9yXCI6e1wiJGlkXCI6XCIyOTlcIixcIkNvbG9yXCI6e1wiJGlkXCI6XCIzMDBcIixcIkFcIjozOCxcIlJcIjo5MSxcIkdcIjoxNTUsXCJCXCI6MjEzfX0sXCJMaW5lV2VpZ2h0XCI6MS4wLFwiTGluZVR5cGVcIjowfSxcIklzVmlzaWJsZVwiOnRydWV9LFwiQWN0aXZpdHlMaW5lUGFuZWxTdHlsZVwiOntcIiRpZFwiOlwiMzAxXCIsXCJBY3Rpdml0eUxpbmVTdHlsZVwiOntcIiRpZFwiOlwiMzAyXCIsXCJMaW5lQ29sb3JcIjp7XCIkaWRcIjpcIjMwM1wiLFwiQ29sb3JcIjp7XCIkaWRcIjpcIjMwNFwiLFwiQVwiOjM4LFwiUlwiOjY4LFwiR1wiOjExNCxcIkJcIjoxOTZ9fSxcIkxpbmVXZWlnaHRcIjoxLjAsXCJMaW5lVHlwZVwiOjB9LFwiSXNWaXNpYmxlXCI6dHJ1ZX0sXCJEZWZhdWx0RGVwZW5kZW5jeVN0eWxlXCI6e1wiJGlkXCI6XCIzMDVcIixcIkxpbmVTdHlsZVwiOntcIiRpZFwiOlwiMzA2XCIsXCJMaW5lQ29sb3JcIjp7XCIkaWRcIjpcIjMwN1wiLFwiQ29sb3JcIjp7XCIkaWRcIjpcIjMwOFwiLFwiQVwiOjI1NSxcIlJcIjowLFwiR1wiOjAsXCJCXCI6MH19LFwiTGluZVdlaWdodFwiOjEuMCxcIkxpbmVUeXBlXCI6MH0sXCJFbmRBcnJvd2hlYWRMaW5lU3R5bGVcIjp7XCIkaWRcIjpcIjMwOVwiLFwiS2luZFwiOjEsXCJXaWR0aFwiOjEsXCJMZW5ndGhcIjowfSxcIkJyaW5nVG9Gcm9udFwiOnRydWUsXCJSYWRpdXNcIjowLjB9LFwiQ3JpdGljYWxQYXRoU3R5bGVcIjp7XCIkaWRcIjpcIjMxMFwiLFwiQ3JpdGljYWxQYXRoU3R5bGVPcHRpb25zXCI6MTUsXCJMaW5lU3R5bGVcIjp7XCIkaWRcIjpcIjMxMVwiLFwiTGluZUNvbG9yXCI6e1wiJGlkXCI6XCIzMTJcIixcIkNvbG9yXCI6e1wiJGlkXCI6XCIzMTNcIixcIkFcIjoyNTUsXCJSXCI6MjIyLFwiR1wiOjUwLFwiQlwiOjUwfX0sXCJMaW5lV2VpZ2h0XCI6MS4wLFwiTGluZVR5cGVcIjowfSxcIlRpdGxlRm9yZWdyb3VuZFwiOntcIiRpZFwiOlwiMzE0XCIsXCJDb2xvclwiOntcIiRpZFwiOlwiMzE1XCIsXCJBXCI6MjU1LFwiUlwiOjE3NixcIkdcIjoxOSxcIkJcIjoyNX19LFwiU2hhcGVzQmFja2dyb3VuZFwiOntcIiRpZFwiOlwiMzE2XCIsXCJDb2xvclwiOntcIiRpZFwiOlwiMzE3XCIsXCJBXCI6MjU1LFwiUlwiOjI1MyxcIkdcIjoyMDMsXCJCXCI6MjA4fX0sXCJTaGFwZXNCb3JkZXJTdHlsZVwiOntcIiRpZFwiOlwiMzE4XCIsXCJMaW5lQ29sb3JcIjp7XCIkaWRcIjpcIjMxOVwiLFwiQ29sb3JcIjp7XCIkaWRcIjpcIjMyMFwiLFwiQVwiOjI1NSxcIlJcIjoyMjIsXCJHXCI6NTAsXCJCXCI6NTB9fSxcIkxpbmVXZWlnaHRcIjoyLjAsXCJMaW5lVHlwZVwiOjB9fSxcIlBhbmVsc1NwYWNpbmdEZWZpbml0aW9uXCI6e1wiJGlkXCI6XCIzMjFcIixcIlNwYWNpbmdBYm92ZVRpbWViYW5kXCI6NSxcIlNwYWNpbmdCZWxvd1RpbWViYW5kXCI6NSxcIlNwYWNpbmdBYm92ZUJldHdlZW5Td2ltbGFuZXNBbmRUYXNrc1wiOjUsXCJTcGFjaW5nQmVsb3dCZXR3ZWVuU3dpbWxhbmVzQW5kVGFza3NcIjo1fSxcIkNvbmRpdGlvbmFsRm9ybWF0dGluZ1wiOntcIiRpZFwiOlwiMzIyXCIsXCJQdkFGb3JtYXR0aW5nXCI6e1wiJGlkXCI6XCIzMjNcIixcIkRlbGF5VGFza1N0eWxlXCI6e1wiJGlkXCI6XCIzMjRcIixcIlN0eWxlT3B0aW9uc1wiOjI0LFwiVGl0bGVGb3JlZ3JvdW5kXCI6e1wiJGlkXCI6XCIzMjVcIixcIkNvbG9yXCI6e1wiJGlkXCI6XCIzMjZcIixcIkFcIjoyNTUsXCJSXCI6MTc1LFwiR1wiOjAsXCJCXCI6MH19LFwiQWN0dWFsU2hhcGVzQmFja2dyb3VuZFwiOntcIiRpZFwiOlwiMzI3XCIsXCJDb2xvclwiOntcIiRpZFwiOlwiMzI4XCIsXCJBXCI6NjIsXCJSXCI6MjU1LFwiR1wiOjAsXCJCXCI6MH19LFwiQWN0dWFsU2hhcGVzQm9yZGVyU3R5bGVcIjp7XCIkaWRcIjpcIjMyOVwiLFwiTGluZUNvbG9yXCI6e1wiJGlkXCI6XCIzMzBcIixcIkNvbG9yXCI6e1wiJGlkXCI6XCIzMzFcIixcIkFcIjoxNjMsXCJSXCI6MjU1LFwiR1wiOjAsXCJCXCI6MH19LFwiTGluZVdlaWdodFwiOjMuMCxcIkxpbmVUeXBlXCI6MH0sXCJCYXNlbGluZVNoYXBlc0JhY2tncm91bmRcIjp7XCIkaWRcIjpcIjMzMlwiLFwiQ29sb3JcIjp7XCIkaWRcIjpcIjMzM1wiLFwiQVwiOjE4NCxcIlJcIjoyNTUsXCJHXCI6MCxcIkJcIjowfX0sXCJWYXJpYW5jZUZvcmVncm91bmRcIjp7XCIkaWRcIjpcIjMzNFwiLFwiQ29sb3JcIjp7XCIkaWRcIjpcIjMzNVwiLFwiQVwiOjI1NSxcIlJcIjoxNzUsXCJHXCI6MCxcIkJcIjowfX19LFwiRGVsYXlNaWxlc3RvbmVTdHlsZVwiOntcIiRpZFwiOlwiMzM2XCIsXCJTdHlsZU9wdGlvbnNcIjoxOCxcIlRpdGxlRm9yZWdyb3VuZFwiOntcIiRpZFwiOlwiMzM3XCIsXCJDb2xvclwiOntcIiRpZFwiOlwiMzM4XCIsXCJBXCI6MjU1LFwiUlwiOjE3NSxcIkdcIjowLFwiQlwiOjB9fSxcIkFjdHVhbFNoYXBlc0JhY2tncm91bmRcIjp7XCIkaWRcIjpcIjMzOVwiLFwiQ29sb3JcIjp7XCIkaWRcIjpcIjM0MFwiLFwiQVwiOjI1NSxcIlJcIjoyMjIsXCJHXCI6ODAsXCJCXCI6NTB9fSxcIkFjdHVhbFNoYXBlc0JvcmRlclN0eWxlXCI6e1wiJGlkXCI6XCIzNDFcIixcIkxpbmVDb2xvclwiOntcIiRpZFwiOlwiMzQyXCIsXCJDb2xvclwiOntcIiRpZFwiOlwiMzQzXCIsXCJBXCI6MTYzLFwiUlwiOjI1NSxcIkdcIjowLFwiQlwiOjB9fSxcIkxpbmVXZWlnaHRcIjozLjAsXCJMaW5lVHlwZVwiOjB9LFwiQmFzZWxpbmVTaGFwZXNCYWNrZ3JvdW5kXCI6e1wiJGlkXCI6XCIzNDRcIixcIkNvbG9yXCI6e1wiJGlkXCI6XCIzNDVcIixcIkFcIjoxODQsXCJSXCI6MjU1LFwiR1wiOjAsXCJCXCI6MH19LFwiVmFyaWFuY2VGb3JlZ3JvdW5kXCI6e1wiJGlkXCI6XCIzNDZcIixcIkNvbG9yXCI6e1wiJGlkXCI6XCIzNDdcIixcIkFcIjoyNTUsXCJSXCI6MTc1LFwiR1wiOjAsXCJCXCI6MH19fSxcIkFkdmFuY2VUYXNrU3R5bGVcIjp7XCIkaWRcIjpcIjM0OFwiLFwiU3R5bGVPcHRpb25zXCI6MjQsXCJUaXRsZUZvcmVncm91bmRcIjp7XCIkaWRcIjpcIjM0OVwiLFwiQ29sb3JcIjp7XCIkaWRcIjpcIjM1MFwiLFwiQVwiOjI1NSxcIlJcIjowLFwiR1wiOjExMCxcIkJcIjowfX0sXCJBY3R1YWxTaGFwZXNCYWNrZ3JvdW5kXCI6e1wiJGlkXCI6XCIzNTFcIixcIkNvbG9yXCI6e1wiJGlkXCI6XCIzNTJcIixcIkFcIjo2MSxcIlJcIjowLFwiR1wiOjEyOCxcIkJcIjowfX0sXCJBY3R1YWxTaGFwZXNCb3JkZXJTdHlsZVwiOntcIiRpZFwiOlwiMzUzXCIsXCJMaW5lQ29sb3JcIjp7XCIkaWRcIjpcIjM1NFwiLFwiQ29sb3JcIjp7XCIkaWRcIjpcIjM1NVwiLFwiQVwiOjE2MyxcIlJcIjowLFwiR1wiOjEyOCxcIkJcIjowfX0sXCJMaW5lV2VpZ2h0XCI6My4wLFwiTGluZVR5cGVcIjowfSxcIkJhc2VsaW5lU2hhcGVzQmFja2dyb3VuZFwiOntcIiRpZFwiOlwiMzU2XCIsXCJDb2xvclwiOntcIiRpZFwiOlwiMzU3XCIsXCJBXCI6MTg0LFwiUlwiOjAsXCJHXCI6MTI4LFwiQlwiOjB9fSxcIlZhcmlhbmNlRm9yZWdyb3VuZFwiOntcIiRpZFwiOlwiMzU4XCIsXCJDb2xvclwiOntcIiRpZFwiOlwiMzU5XCIsXCJBXCI6MjU1LFwiUlwiOjAsXCJHXCI6MTEwLFwiQlwiOjB9fX0sXCJBZHZhbmNlTWlsZXN0b25lU3R5bGVcIjp7XCIkaWRcIjpcIjM2MFwiLFwiU3R5bGVPcHRpb25zXCI6MTgsXCJUaXRsZUZvcmVncm91bmRcIjp7XCIkaWRcIjpcIjM2MVwiLFwiQ29sb3JcIjp7XCIkaWRcIjpcIjM2MlwiLFwiQVwiOjI1NSxcIlJcIjowLFwiR1wiOjExMCxcIkJcIjowfX0sXCJBY3R1YWxTaGFwZXNCYWNrZ3JvdW5kXCI6e1wiJGlkXCI6XCIzNjNcIixcIkNvbG9yXCI6e1wiJGlkXCI6XCIzNjRcIixcIkFcIjoyNTUsXCJSXCI6MjAsXCJHXCI6MTAwLFwiQlwiOjB9fSxcIkFjdHVhbFNoYXBlc0JvcmRlclN0eWxlXCI6e1wiJGlkXCI6XCIzNjVcIixcIkxpbmVDb2xvclwiOntcIiRpZFwiOlwiMzY2XCIsXCJDb2xvclwiOntcIiRpZFwiOlwiMzY3XCIsXCJBXCI6MTYzLFwiUlwiOjAsXCJHXCI6MTI4LFwiQlwiOjB9fSxcIkxpbmVXZWlnaHRcIjozLjAsXCJMaW5lVHlwZVwiOjB9LFwiQmFzZWxpbmVTaGFwZXNCYWNrZ3JvdW5kXCI6e1wiJGlkXCI6XCIzNjhcIixcIkNvbG9yXCI6e1wiJGlkXCI6XCIzNjlcIixcIkFcIjoxODQsXCJSXCI6MCxcIkdcIjoxMjgsXCJCXCI6MH19LFwiVmFyaWFuY2VGb3JlZ3JvdW5kXCI6e1wiJGlkXCI6XCIzNzBcIixcIkNvbG9yXCI6e1wiJGlkXCI6XCIzNzFcIixcIkFcIjoyNTUsXCJSXCI6MCxcIkdcIjoxMTAsXCJCXCI6MH19fX19LFwiX3NlbGVjdGVkVGhlbWVQcmVzZXRDb2xvcnNcIjp7XCIkaWRcIjpcIjM3MlwiLFwiVGV4dExpZ2h0XCI6e1wiJGlkXCI6XCIzNzNcIixcIkFcIjoyNTUsXCJSXCI6MjU1LFwiR1wiOjI1NSxcIkJcIjoyNTV9LFwiVGV4dERhcmtcIjp7XCIkaWRcIjpcIjM3NFwiLFwiQVwiOjI1NSxcIlJcIjowLFwiR1wiOjAsXCJCXCI6MH0sXCJBY2NlbnQxXCI6e1wiJGlkXCI6XCIzNzVcIixcIkFcIjoyNTUsXCJSXCI6MjU1LFwiR1wiOjI1NSxcIkJcIjoyNTV9LFwiQWNjZW50MlwiOntcIiRpZFwiOlwiMzc2XCIsXCJBXCI6MjU1LFwiUlwiOjAsXCJHXCI6ODksXCJCXCI6MTUwfSxcIkFjY2VudDNcIjp7XCIkaWRcIjpcIjM3N1wiLFwiQVwiOjI1NSxcIlJcIjo4OSxcIkdcIjo4OSxcIkJcIjo4OX0sXCJBY2NlbnQ0XCI6e1wiJGlkXCI6XCIzNzhcIixcIkFcIjoyNTUsXCJSXCI6ODksXCJHXCI6ODksXCJCXCI6ODl9LFwiQWNjZW50NVwiOntcIiRpZFwiOlwiMzc5XCIsXCJBXCI6MjU1LFwiUlwiOjI1LFwiR1wiOjEwNyxcIkJcIjozNn0sXCJBY2NlbnQ2XCI6e1wiJGlkXCI6XCIzODBcIixcIkFcIjoyNTUsXCJSXCI6MTUsXCJHXCI6MTU4LFwiQlwiOjIxM30sXCJBY2NlbnQ3XCI6e1wiJGlkXCI6XCIzODFcIixcIkFcIjoyNTUsXCJSXCI6MTYwLFwiR1wiOjQzLFwiQlwiOjE0N30sXCJBY2NlbnQ4XCI6e1wiJGlkXCI6XCIzODJcIixcIkFcIjoyNTUsXCJSXCI6NzgsXCJHXCI6MTY3LFwiQlwiOjQ2fX0sXCJfY3VzdG9tUHJlc2V0Q29sb3JzXCI6e1wiJGlkXCI6XCIzODNcIn19fSIsIlJlY2VudENvbG9yc0NvbGxlY3Rpb24iOiJbXCIjRkY1QjlCRDVcIixcIiNGRkVEN0QzMVwiLFwiI0ZGNTk1OTU5XCIsXCIjRkY5NkQ2NDJcIl0ifSwiU2V0dGluZ3MiOnsiJGlkIjoiMTA4MCIsIkltcGFPcHRpb25zIjp7IiRpZCI6IjEwODEiLCJMZWZ0VG9SaWdodCI6ZmFsc2UsIlBheWxvYWRPcHRpb25zIjoy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ZmFsc2UsIkltcG9ydFR5cGUiOjAsIkZpbGVQYXRoIjpudWxsLCJUaW1lQ29uZmlndXJhdGlvbiI6eyIkaWQiOiIxMDgyIiwiVXNlVGltZSI6ZmFsc2UsIldvcmtEYXlTdGFydCI6IjAwOjAwOjAwIiwiV29ya0RheUVuZCI6IjIzOjU5OjAwIn0sIkxhc3RVc2VkVGVtcGxhdGVJZCI6ImI4OWZhZjgwLTA0OGUtNDU5Yy1iNjZlLTA4MWFmNmU0ODU3NyIsIkxhc3RVc2VkVGhlbWVEZXRhaWxzIjp7IiRpZCI6IjEwODMiLCJJZCI6ImU5MmMyOGI1LWY0NGQtNDM1Yi1hY2VjLTQ4MDY4OTViNGU0YyIsIlRpdGxlIjoiVW50aXRsZWQgdGhlbWUiLCJDYXRlZ29yeSI6Mn0sIkZpcnN0V2Vla09mWWVhciI6MCwiUGxhY2VNaWxlc3RvbmVBdFRoZUJlZ2lubmluZ09mVGhlRGF5IjpmYWxzZSwiRGVwZW5kZW5jeVNjaGVkdWxpbmdTZXR0aW5ncyI6eyIkaWQiOiIxMDg0IiwiRGVwZW5kZW5jaWVzU2NoZWR1bGluZ01vZGVTZXR0aW5nIjoiRmxleGlibGUiLCJEZXBlbmRlbmNpZXNQcmV2aW91c1NjaGVkdWxpbmdNb2RlIjoiRmxleGlibGUiLCJPbkJyZWFraW5nRmxleGlibGVTY2hlZHVsaW5nTW9kZVNldHRpbmciOiJBc2tFdmVyeXRpbWUiLCJPbkJyZWFraW5nU3RyaWN0U2NoZWR1bGluZ01vZGVTZXR0aW5nIjoiQXNrRXZlcnl0aW1lIn0sIkRlcGVuZGVuY3lNb2R1bGVFbmFibGVkIjp0cnVlLCJQbGFubmVkTW9kdWxlRW5hYmxlZCI6ZmFsc2UsIk9sZEZpeGVkSW50ZXJ2YWxzUmVuZGVyaW5nU3RyYXRlZ3lVc2VkQmVmb3JlIjpmYWxzZSwiRGVwZW5kZW5jaWVzIjp7Il9kZXBlbmRlbmNpZXMiOltdfX0="/>
  <p:tag name="__MASTER" val="__part_0"/>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DURATIONFORMAT" val="day"/>
  <p:tag name="OTLSPACING" val="10"/>
  <p:tag name="OTLSHAPETHICKNESSTYPE" val="Thin"/>
  <p:tag name="OTLWEEKNUMBERINGFORMAT" val="WNFormat1"/>
  <p:tag name="OTLWEEKNUMBERINGISVISIBLE" val="False"/>
  <p:tag name="OTLSTARTDATE" val="2026-05-04T00:00:00.0000000Z"/>
  <p:tag name="OTLENDDATE" val="2026-05-31T23:59:00.0000000Z"/>
  <p:tag name="OTLBASELINESTARTDATE" val="2026-05-04T00:00:00.0000000"/>
  <p:tag name="OTLBASELINEENDDATE" val="2026-05-31T23:59:00.0000000"/>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10"/>
  <p:tag name="OTLSHAPETHICKNESSTYPE" val="Thin"/>
  <p:tag name="OTLSTARTDATE" val="2026-06-01T00:00:00.0000000Z"/>
  <p:tag name="OTLENDDATE" val="2026-06-30T23:59:00.0000000Z"/>
  <p:tag name="OTLBASELINESTARTDATE" val="2026-06-01T00:00:00.0000000"/>
  <p:tag name="OTLBASELINEENDDATE" val="2026-06-30T23:59:00.0000000"/>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10"/>
  <p:tag name="OTLSHAPETHICKNESSTYPE" val="Thin"/>
  <p:tag name="OTLBASELINESTARTDATE" val="2026-07-01T00:00:00.0000000"/>
  <p:tag name="OTLSTARTDATE" val="2026-07-01T00:00:00.0000000"/>
  <p:tag name="OTLENDDATE" val="2026-09-15T23:59:00.0000000Z"/>
  <p:tag name="OTLBASELINEENDDATE" val="2026-09-15T23:59:00.0000000"/>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6-09-16T00:00:00.0000000Z"/>
  <p:tag name="OTLDURATIONFORMAT" val="day"/>
  <p:tag name="OTLSPACING" val="5"/>
  <p:tag name="OTLSHAPETHICKNESSTYPE" val="Regular"/>
  <p:tag name="OTLENDDATE" val="2026-10-01T23:59:00.0000000Z"/>
  <p:tag name="OTLBASELINESTARTDATE" val="2026-09-16T00:00:00.0000000"/>
  <p:tag name="OTLBASELINEENDDATE" val="2026-10-01T23:59:00.0000000"/>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6-10-01T00:00:00.0000000Z"/>
  <p:tag name="OTLENDDATE" val="2026-11-30T23:59:00.0000000Z"/>
  <p:tag name="OTLBASELINESTARTDATE" val="2026-10-01T00:00:00.0000000"/>
  <p:tag name="OTLBASELINEENDDATE" val="2026-11-30T23:59:00.0000000"/>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MTITLE" val="Fall Season Posting"/>
  <p:tag name="OTLDATE" val="2026-09-15T23:59:00.0000000"/>
  <p:tag name="OTLPOSITIONONTASK" val="None"/>
  <p:tag name="OTLRELATEDTASKID" val="00000000-0000-0000-0000-000000000000"/>
  <p:tag name="OTLBASELINEDATE" val="2026-09-15T23:59:00.0000000"/>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1 - Intro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66E157B7-04C9-D14A-B586-AB19BFA5D635}"/>
    </a:ext>
  </a:extLst>
</a:theme>
</file>

<file path=ppt/theme/theme10.xml><?xml version="1.0" encoding="utf-8"?>
<a:theme xmlns:a="http://schemas.openxmlformats.org/drawingml/2006/main" name="1_4 - Policy Content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C380FFE2-F5DA-5244-8B1F-40A75474D841}"/>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 Overview Content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A5979855-ACF7-5E46-9C6D-18A26FA3E6D4}"/>
    </a:ext>
  </a:extLst>
</a:theme>
</file>

<file path=ppt/theme/theme3.xml><?xml version="1.0" encoding="utf-8"?>
<a:theme xmlns:a="http://schemas.openxmlformats.org/drawingml/2006/main" name="3 - Background Content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3FC690FB-47CC-3846-9D83-3290272ACE80}"/>
    </a:ext>
  </a:extLst>
</a:theme>
</file>

<file path=ppt/theme/theme4.xml><?xml version="1.0" encoding="utf-8"?>
<a:theme xmlns:a="http://schemas.openxmlformats.org/drawingml/2006/main" name="4 - Policy Content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C380FFE2-F5DA-5244-8B1F-40A75474D841}"/>
    </a:ext>
  </a:extLst>
</a:theme>
</file>

<file path=ppt/theme/theme5.xml><?xml version="1.0" encoding="utf-8"?>
<a:theme xmlns:a="http://schemas.openxmlformats.org/drawingml/2006/main" name="5 - Stakeholder Feedback Content">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BE0A864F-BD91-5A4E-8CE0-C41FBF4DB2F4}"/>
    </a:ext>
  </a:extLst>
</a:theme>
</file>

<file path=ppt/theme/theme6.xml><?xml version="1.0" encoding="utf-8"?>
<a:theme xmlns:a="http://schemas.openxmlformats.org/drawingml/2006/main" name="6 - Next Steps Content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D0E51B99-8545-1447-8BE4-05422AACC14B}"/>
    </a:ext>
  </a:extLst>
</a:theme>
</file>

<file path=ppt/theme/theme7.xml><?xml version="1.0" encoding="utf-8"?>
<a:theme xmlns:a="http://schemas.openxmlformats.org/drawingml/2006/main" name="7 - Closing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B97F1B74-F657-444D-A664-7CFA3AD5EB80}"/>
    </a:ext>
  </a:extLst>
</a:theme>
</file>

<file path=ppt/theme/theme8.xml><?xml version="1.0" encoding="utf-8"?>
<a:theme xmlns:a="http://schemas.openxmlformats.org/drawingml/2006/main" name="Blank Slide Options 1">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464DD667-53E7-DC45-9AF4-B3AFE2847E16}"/>
    </a:ext>
  </a:extLst>
</a:theme>
</file>

<file path=ppt/theme/theme9.xml><?xml version="1.0" encoding="utf-8"?>
<a:theme xmlns:a="http://schemas.openxmlformats.org/drawingml/2006/main" name="1_2 - Overview Content Slides">
  <a:themeElements>
    <a:clrScheme name="SPP Colors">
      <a:dk1>
        <a:srgbClr val="12284B"/>
      </a:dk1>
      <a:lt1>
        <a:srgbClr val="FFFFFF"/>
      </a:lt1>
      <a:dk2>
        <a:srgbClr val="3F2A56"/>
      </a:dk2>
      <a:lt2>
        <a:srgbClr val="E7E6E6"/>
      </a:lt2>
      <a:accent1>
        <a:srgbClr val="11284A"/>
      </a:accent1>
      <a:accent2>
        <a:srgbClr val="F96138"/>
      </a:accent2>
      <a:accent3>
        <a:srgbClr val="589AC2"/>
      </a:accent3>
      <a:accent4>
        <a:srgbClr val="69478D"/>
      </a:accent4>
      <a:accent5>
        <a:srgbClr val="F88E2B"/>
      </a:accent5>
      <a:accent6>
        <a:srgbClr val="A061A3"/>
      </a:accent6>
      <a:hlink>
        <a:srgbClr val="99CAEB"/>
      </a:hlink>
      <a:folHlink>
        <a:srgbClr val="11284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PC_FINAL" id="{D5A2CEF1-4089-0F4A-9399-E442EFA2FC83}" vid="{A5979855-ACF7-5E46-9C6D-18A26FA3E6D4}"/>
    </a:ext>
  </a:extLst>
</a:theme>
</file>

<file path=docMetadata/LabelInfo.xml><?xml version="1.0" encoding="utf-8"?>
<clbl:labelList xmlns:clbl="http://schemas.microsoft.com/office/2020/mipLabelMetadata">
  <clbl:label id="{22462c74-252a-40f3-94ee-5a25abdf097a}" enabled="1" method="Standard" siteId="{3230926a-71b7-4370-a137-197badc066a2}" removed="0"/>
</clbl:labelList>
</file>

<file path=docProps/app.xml><?xml version="1.0" encoding="utf-8"?>
<Properties xmlns="http://schemas.openxmlformats.org/officeDocument/2006/extended-properties" xmlns:vt="http://schemas.openxmlformats.org/officeDocument/2006/docPropsVTypes">
  <Template>MOPC_TEMPLATE_FINAL</Template>
  <Application>Microsoft Office PowerPoint</Application>
  <PresentationFormat>Widescreen</PresentationFormat>
  <Slides>23</Slides>
  <Notes>9</Notes>
  <HiddenSlides>1</HiddenSlides>
  <ScaleCrop>false</ScaleCrop>
  <HeadingPairs>
    <vt:vector size="4" baseType="variant">
      <vt:variant>
        <vt:lpstr>Theme</vt:lpstr>
      </vt:variant>
      <vt:variant>
        <vt:i4>10</vt:i4>
      </vt:variant>
      <vt:variant>
        <vt:lpstr>Slide Titles</vt:lpstr>
      </vt:variant>
      <vt:variant>
        <vt:i4>23</vt:i4>
      </vt:variant>
    </vt:vector>
  </HeadingPairs>
  <TitlesOfParts>
    <vt:vector size="33" baseType="lpstr">
      <vt:lpstr>1 - Intro Slides</vt:lpstr>
      <vt:lpstr>2 - Overview Content Slides</vt:lpstr>
      <vt:lpstr>3 - Background Content Slides</vt:lpstr>
      <vt:lpstr>4 - Policy Content Slides</vt:lpstr>
      <vt:lpstr>5 - Stakeholder Feedback Content</vt:lpstr>
      <vt:lpstr>6 - Next Steps Content Slides</vt:lpstr>
      <vt:lpstr>7 - Closing Slides</vt:lpstr>
      <vt:lpstr>Blank Slide Options 1</vt:lpstr>
      <vt:lpstr>1_2 - Overview Content Slides</vt:lpstr>
      <vt:lpstr>1_4 - Policy Content Slides</vt:lpstr>
      <vt:lpstr>Quarterly Operating Limits Education Session (Application)</vt:lpstr>
      <vt:lpstr>QOL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QOL Study 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Slide</vt:lpstr>
      <vt:lpstr>Appendix</vt:lpstr>
      <vt:lpstr>PowerPoint Presentation</vt:lpstr>
      <vt:lpstr>PowerPoint Presentation</vt:lpstr>
      <vt:lpstr>PowerPoint Presentation</vt:lpstr>
    </vt:vector>
  </TitlesOfParts>
  <Company>Southwest Power 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Adriane Barnes</dc:creator>
  <cp:revision>2</cp:revision>
  <dcterms:created xsi:type="dcterms:W3CDTF">2026-03-27T13:07:45Z</dcterms:created>
  <dcterms:modified xsi:type="dcterms:W3CDTF">2026-05-04T20:51:59Z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1 - Intro Slides:3\2 - Overview Content Slides:3\3 - Background Content Slides:5\4 - Policy Content Slides:3\5 - Stakeholder Feedback Content:5\6 - Next Steps Content Slides:5\7 - Closing Slides:3\Blank Slide Options 1:3\1_2 - Overview Content Slides:3\1_4 - Policy Content Slides:3</vt:lpwstr>
  </property>
  <property fmtid="{D5CDD505-2E9C-101B-9397-08002B2CF9AE}" pid="3" name="ClassificationContentMarkingFooterText">
    <vt:lpwstr>SPP Internal Only</vt:lpwstr>
  </property>
</Properties>
</file>